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1" r:id="rId4"/>
    <p:sldId id="263" r:id="rId5"/>
    <p:sldId id="272" r:id="rId6"/>
    <p:sldId id="275" r:id="rId7"/>
    <p:sldId id="279" r:id="rId8"/>
    <p:sldId id="276" r:id="rId9"/>
    <p:sldId id="278" r:id="rId10"/>
    <p:sldId id="274" r:id="rId11"/>
    <p:sldId id="273" r:id="rId12"/>
    <p:sldId id="265" r:id="rId13"/>
    <p:sldId id="258" r:id="rId14"/>
    <p:sldId id="266" r:id="rId15"/>
    <p:sldId id="264" r:id="rId16"/>
    <p:sldId id="267" r:id="rId17"/>
    <p:sldId id="269" r:id="rId18"/>
    <p:sldId id="268" r:id="rId19"/>
    <p:sldId id="259" r:id="rId20"/>
    <p:sldId id="270" r:id="rId21"/>
    <p:sldId id="271" r:id="rId2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BF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66"/>
    <p:restoredTop sz="94393"/>
  </p:normalViewPr>
  <p:slideViewPr>
    <p:cSldViewPr snapToObjects="1" showGuides="1">
      <p:cViewPr>
        <p:scale>
          <a:sx n="114" d="100"/>
          <a:sy n="114" d="100"/>
        </p:scale>
        <p:origin x="832" y="680"/>
      </p:cViewPr>
      <p:guideLst>
        <p:guide orient="horz" pos="34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3D6B93-0E72-F640-B336-20FC6868B8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3F939F73-8188-854C-AA94-A8CFD979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48B2FD-36B6-2845-A479-E7A7B0434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4B62887-FBCC-B849-8B21-4D37BA1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237482-F624-E442-8637-4DEB1098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1482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64D686-7BEC-E145-87FE-2CF82D370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0E84D-F8A3-184C-8345-12816E4F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C1FEC2-87BE-D043-AF0A-145CEC85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EA99CB-A983-CF44-BAE6-272829330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731680-07AE-5C4A-9FA8-5BA9835A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89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6DB8372-657E-2D46-90CA-6FC954EF8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4AC3AB1-E965-2148-990C-A5CCAD8BC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5AF869-AE37-6348-B922-CDFCECC59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2B24F4-49C4-E44E-AE85-1ACCD4A8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6FF6F6-6091-F04F-B622-4B010AF97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50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5D975-2E45-6249-BBD7-FA836364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AC1974-2468-C44F-AFDF-BC095A00E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C9B85D-EF3F-BC45-8F52-121F8D9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CF012-7398-8446-9B77-18D13AB0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8AB559-3B6D-4D4D-ABD4-81315069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4240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79A17D-F1E2-BB44-960F-043308571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C98D7D-7E28-A442-8722-8D9562D40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82D62A-2A4A-0F4F-A92C-294A9F45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2E0B06-9F72-D24D-9351-6110E691D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545E27-F6BB-FF4F-B201-3AB868334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035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CB056D-09BB-C041-990B-033029DF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353911-797C-1542-9EA5-34E2BCBD5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E74667-7746-3547-A312-9771AC67F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49D24C-610D-D841-B021-902AB8B5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D0FDEB-FF14-604B-B5E6-D3FDD391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B6C083-3D28-9B4C-BB8B-9FCF15C7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744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0404A4-11F9-A944-8349-D7762CA1D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10E45D-C0E2-7647-93AC-B885FBC71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5A06B95-6B8A-5F48-9C84-D83BFE51F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CAF484F-63D4-3F42-90AB-04B024B73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74F1FBB-289A-964D-864E-35F9DB7A53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4BE34F7-6A8A-BD4B-9763-46950B1B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ED193A8-159A-6642-BF1B-1272625BA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89FB461-629F-EC49-9E1E-C632AFA3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0086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22645B-716A-A04B-B53B-DA7958F08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F0612FD-EA1D-6141-858C-8A6D6E56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E681AE-7D2D-9C42-A593-396ABA8C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21C3504-1675-7C4A-A61C-9ACAD459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8688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2819F4-1CF8-EE4A-9804-00CFDC8A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2C6D72F-54D6-E648-B741-50D66E26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328805-64BF-4F47-8B86-F0A16808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46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EF8574-94B1-594A-A12A-7637B7D58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7ED8D2-C1FC-2547-BC65-CD5B5ACA6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3C22CFE-2232-3340-93AA-8D2B3114B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08B58EE-C115-0A41-A481-5D9FF7CAD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25EC3B-169D-4B44-8E76-FADC08DE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C35F9B-BCC3-854F-BA9D-AD9CAE30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926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6991DF-BFCA-E947-B285-C4C3CBFDB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8269D28-D4A8-CF44-8E3E-1D0E0F95C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B747EB-4688-2142-A380-59DE835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1E202AD-0710-3E49-8665-511E478A6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55DB5E7-FB0E-874B-9177-A4F5A3CF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8122A0-09AA-1C4F-8A81-8D51EF0F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555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08127FB-6FFA-5548-9347-47A38A23F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D8BA1E-81BE-9947-9DDB-9E7AD2C85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C8CBE2-DF27-DD48-A00B-5A51C0BF3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2821D-2172-BB44-A27D-4D545FF2494B}" type="datetimeFigureOut">
              <a:rPr kumimoji="1" lang="ja-JP" altLang="en-US" smtClean="0"/>
              <a:t>2019/5/2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6C983E-3156-5A4C-A2F7-ED475232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EB7B7-B665-FB48-A955-D9A9254D5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573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チームひろじれん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8138D14-45D2-494E-BF8B-8ED14080D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152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灰色ラインの通過</a:t>
            </a:r>
          </a:p>
        </p:txBody>
      </p:sp>
    </p:spTree>
    <p:extLst>
      <p:ext uri="{BB962C8B-B14F-4D97-AF65-F5344CB8AC3E}">
        <p14:creationId xmlns:p14="http://schemas.microsoft.com/office/powerpoint/2010/main" val="3327167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17A667A-652D-CC4D-948A-DADB5093956C}"/>
              </a:ext>
            </a:extLst>
          </p:cNvPr>
          <p:cNvCxnSpPr/>
          <p:nvPr/>
        </p:nvCxnSpPr>
        <p:spPr>
          <a:xfrm>
            <a:off x="3026759" y="5521908"/>
            <a:ext cx="17322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A0691C34-6CBA-DA4A-A80C-5E21D19E2C19}"/>
              </a:ext>
            </a:extLst>
          </p:cNvPr>
          <p:cNvCxnSpPr/>
          <p:nvPr/>
        </p:nvCxnSpPr>
        <p:spPr>
          <a:xfrm>
            <a:off x="3892876" y="4655791"/>
            <a:ext cx="0" cy="17322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円/楕円 10">
            <a:extLst>
              <a:ext uri="{FF2B5EF4-FFF2-40B4-BE49-F238E27FC236}">
                <a16:creationId xmlns:a16="http://schemas.microsoft.com/office/drawing/2014/main" id="{93DEDFBB-4FAD-B14A-B1D3-B1D112E5F621}"/>
              </a:ext>
            </a:extLst>
          </p:cNvPr>
          <p:cNvSpPr/>
          <p:nvPr/>
        </p:nvSpPr>
        <p:spPr>
          <a:xfrm>
            <a:off x="3856872" y="5485904"/>
            <a:ext cx="72008" cy="7200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8AB00C15-D550-514A-95B6-3A8E317B99EF}"/>
              </a:ext>
            </a:extLst>
          </p:cNvPr>
          <p:cNvGrpSpPr/>
          <p:nvPr/>
        </p:nvGrpSpPr>
        <p:grpSpPr>
          <a:xfrm>
            <a:off x="5881370" y="2780928"/>
            <a:ext cx="1798806" cy="1512168"/>
            <a:chOff x="5881370" y="2780928"/>
            <a:chExt cx="1798806" cy="1512168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33CC658-FE42-EC42-8A9F-BC3D9162482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1A6F3176-924E-8C4C-8C3F-B509A4AD9E34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" name="パイ 13">
                <a:extLst>
                  <a:ext uri="{FF2B5EF4-FFF2-40B4-BE49-F238E27FC236}">
                    <a16:creationId xmlns:a16="http://schemas.microsoft.com/office/drawing/2014/main" id="{16EEC2BE-7139-DF46-A632-75A8DB14BE3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パイ 14">
                <a:extLst>
                  <a:ext uri="{FF2B5EF4-FFF2-40B4-BE49-F238E27FC236}">
                    <a16:creationId xmlns:a16="http://schemas.microsoft.com/office/drawing/2014/main" id="{631F6278-DD17-4E44-8F7E-25B4D93DE77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パイ 15">
                <a:extLst>
                  <a:ext uri="{FF2B5EF4-FFF2-40B4-BE49-F238E27FC236}">
                    <a16:creationId xmlns:a16="http://schemas.microsoft.com/office/drawing/2014/main" id="{8D67AFEB-C0C9-4F49-9C72-2429200212B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角丸四角形 16">
              <a:extLst>
                <a:ext uri="{FF2B5EF4-FFF2-40B4-BE49-F238E27FC236}">
                  <a16:creationId xmlns:a16="http://schemas.microsoft.com/office/drawing/2014/main" id="{0DE2E62D-E8FD-0F45-955B-838F408408F1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角丸四角形 17">
              <a:extLst>
                <a:ext uri="{FF2B5EF4-FFF2-40B4-BE49-F238E27FC236}">
                  <a16:creationId xmlns:a16="http://schemas.microsoft.com/office/drawing/2014/main" id="{B511201C-6555-1147-9D77-F271924BA7B5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1F645CCD-4D31-AF4E-9AD3-5162C1C78C00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2697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ブロックビンゴ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</p:spTree>
    <p:extLst>
      <p:ext uri="{BB962C8B-B14F-4D97-AF65-F5344CB8AC3E}">
        <p14:creationId xmlns:p14="http://schemas.microsoft.com/office/powerpoint/2010/main" val="1777737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B016F46-96FD-CD4A-83E9-DAD242967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63700"/>
            <a:ext cx="7315200" cy="35306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ブロックビンゴエリア</a:t>
            </a:r>
          </a:p>
        </p:txBody>
      </p:sp>
    </p:spTree>
    <p:extLst>
      <p:ext uri="{BB962C8B-B14F-4D97-AF65-F5344CB8AC3E}">
        <p14:creationId xmlns:p14="http://schemas.microsoft.com/office/powerpoint/2010/main" val="3071513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ブロックおよび数字カードの初期設置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DF9FA65-09A7-2C43-99B0-16A6672A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" y="476672"/>
            <a:ext cx="6600024" cy="276514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AC919A2-1394-B944-A69A-B26385D3D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696" y="2996952"/>
            <a:ext cx="7924800" cy="35052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5D2EFC-1A47-EC4D-B048-66691A6962BF}"/>
              </a:ext>
            </a:extLst>
          </p:cNvPr>
          <p:cNvSpPr/>
          <p:nvPr/>
        </p:nvSpPr>
        <p:spPr>
          <a:xfrm>
            <a:off x="7032104" y="476672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8F879F3-7BE6-514D-A4DB-01376B6700E8}"/>
              </a:ext>
            </a:extLst>
          </p:cNvPr>
          <p:cNvSpPr/>
          <p:nvPr/>
        </p:nvSpPr>
        <p:spPr>
          <a:xfrm>
            <a:off x="7032104" y="69269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A0B640F-6408-FA46-ADEE-C0B0EF08A169}"/>
              </a:ext>
            </a:extLst>
          </p:cNvPr>
          <p:cNvSpPr/>
          <p:nvPr/>
        </p:nvSpPr>
        <p:spPr>
          <a:xfrm>
            <a:off x="7032104" y="908720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7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5BD4552-58D4-ED49-9563-535DA36CD13A}"/>
              </a:ext>
            </a:extLst>
          </p:cNvPr>
          <p:cNvSpPr/>
          <p:nvPr/>
        </p:nvSpPr>
        <p:spPr>
          <a:xfrm>
            <a:off x="7032104" y="177281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</a:rPr>
              <a:t>450</a:t>
            </a:r>
            <a:r>
              <a:rPr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39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5812B802-AB3C-FE45-A557-A447293C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266700"/>
            <a:ext cx="8318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80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F973855A-FA6D-7341-A87B-1F272D581867}"/>
              </a:ext>
            </a:extLst>
          </p:cNvPr>
          <p:cNvGrpSpPr/>
          <p:nvPr/>
        </p:nvGrpSpPr>
        <p:grpSpPr>
          <a:xfrm>
            <a:off x="839416" y="1772816"/>
            <a:ext cx="4392488" cy="4392488"/>
            <a:chOff x="4799856" y="2276872"/>
            <a:chExt cx="4320480" cy="4320480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FA0E24B-3B13-C040-B471-23BB4A307255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F4DCCD8B-86E4-7D43-8157-EAC3E32C9D47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98DC3EF4-29AC-2A4D-96A1-AF91D0A1E9AA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07ED6C84-349A-364B-B2F8-2FA5C50888D8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8A2C6C85-196A-AC4D-B9E0-2EDEA81828F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AA9F5257-8232-9043-BEBD-1E63C5366FF2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03A9283-F54A-0944-A06A-76E27BC28C26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" name="円/楕円 11">
              <a:extLst>
                <a:ext uri="{FF2B5EF4-FFF2-40B4-BE49-F238E27FC236}">
                  <a16:creationId xmlns:a16="http://schemas.microsoft.com/office/drawing/2014/main" id="{1FB4A293-CC6E-0046-BE3F-A4F4D5002D7E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C1EBE0F6-76F3-9249-BCA7-20E09BE256A8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" name="円/楕円 13">
              <a:extLst>
                <a:ext uri="{FF2B5EF4-FFF2-40B4-BE49-F238E27FC236}">
                  <a16:creationId xmlns:a16="http://schemas.microsoft.com/office/drawing/2014/main" id="{9A66EC38-A61E-454C-80F9-BE9990E25C33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6F489350-A966-A94A-BEAE-6649336F2BED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" name="円/楕円 15">
              <a:extLst>
                <a:ext uri="{FF2B5EF4-FFF2-40B4-BE49-F238E27FC236}">
                  <a16:creationId xmlns:a16="http://schemas.microsoft.com/office/drawing/2014/main" id="{77D0A957-9874-B146-80C2-98AF5514D8EE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84A9801-3DE4-0A40-B96C-EF59DA4D37B9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8CD96430-0658-9949-B055-54236EA535CB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85244AFA-9DC8-7E47-8B55-898135986978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83988B29-AC24-4B4C-997A-32B32280BA6D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1" name="円/楕円 20">
              <a:extLst>
                <a:ext uri="{FF2B5EF4-FFF2-40B4-BE49-F238E27FC236}">
                  <a16:creationId xmlns:a16="http://schemas.microsoft.com/office/drawing/2014/main" id="{64762A4E-0C44-9A4C-9150-763437E48B67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id="{17E1F74C-4E7D-7E4A-B7FE-7638A4D0C229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449C9A24-2C48-1440-A69A-9851E2F8AF8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37575028-742B-A64B-8B99-842724EB20E4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89990EDA-38C1-3747-B920-8CEF26A1E490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8A2ABFE-3584-2D42-9319-15A7C3FF2008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FA9B353C-0D1D-BE4A-928D-B8C0F5DD7AB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8" name="円/楕円 27">
              <a:extLst>
                <a:ext uri="{FF2B5EF4-FFF2-40B4-BE49-F238E27FC236}">
                  <a16:creationId xmlns:a16="http://schemas.microsoft.com/office/drawing/2014/main" id="{981F88F5-AEF5-4C43-A334-D839924B1CA6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F98DF593-0B25-EC45-8616-E9E695181563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0" name="円/楕円 29">
              <a:extLst>
                <a:ext uri="{FF2B5EF4-FFF2-40B4-BE49-F238E27FC236}">
                  <a16:creationId xmlns:a16="http://schemas.microsoft.com/office/drawing/2014/main" id="{D284A20F-C5BE-1B4F-87DD-14388F4A9568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1" name="円/楕円 30">
              <a:extLst>
                <a:ext uri="{FF2B5EF4-FFF2-40B4-BE49-F238E27FC236}">
                  <a16:creationId xmlns:a16="http://schemas.microsoft.com/office/drawing/2014/main" id="{93BA2F9F-5F1C-714F-89A9-4B65A725879E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2" name="円/楕円 31">
              <a:extLst>
                <a:ext uri="{FF2B5EF4-FFF2-40B4-BE49-F238E27FC236}">
                  <a16:creationId xmlns:a16="http://schemas.microsoft.com/office/drawing/2014/main" id="{3729D977-BF84-D842-A8BF-76D1EBDB07B1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3" name="円/楕円 32">
              <a:extLst>
                <a:ext uri="{FF2B5EF4-FFF2-40B4-BE49-F238E27FC236}">
                  <a16:creationId xmlns:a16="http://schemas.microsoft.com/office/drawing/2014/main" id="{C2600A39-4E56-484D-99FC-F925D5B44B35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4" name="円/楕円 33">
              <a:extLst>
                <a:ext uri="{FF2B5EF4-FFF2-40B4-BE49-F238E27FC236}">
                  <a16:creationId xmlns:a16="http://schemas.microsoft.com/office/drawing/2014/main" id="{9E2B0872-7DE1-AC49-8448-CFAFB81FBBF6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06208A7-ACFB-964A-BA92-ACF6C5445588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05AF8A5A-D29A-944E-ACDA-B68B200C6BF2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7" name="円/楕円 36">
            <a:extLst>
              <a:ext uri="{FF2B5EF4-FFF2-40B4-BE49-F238E27FC236}">
                <a16:creationId xmlns:a16="http://schemas.microsoft.com/office/drawing/2014/main" id="{D9C62284-E67D-5B4C-B10A-0F32A4DB3826}"/>
              </a:ext>
            </a:extLst>
          </p:cNvPr>
          <p:cNvSpPr/>
          <p:nvPr/>
        </p:nvSpPr>
        <p:spPr>
          <a:xfrm>
            <a:off x="5825970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77E68FA9-6A07-EA47-A93A-34F18881B55A}"/>
              </a:ext>
            </a:extLst>
          </p:cNvPr>
          <p:cNvSpPr/>
          <p:nvPr/>
        </p:nvSpPr>
        <p:spPr>
          <a:xfrm>
            <a:off x="2351584" y="-1395536"/>
            <a:ext cx="1728192" cy="172819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4228E4E7-BCF6-224E-8CE8-F8A1C398D61A}"/>
              </a:ext>
            </a:extLst>
          </p:cNvPr>
          <p:cNvGrpSpPr/>
          <p:nvPr/>
        </p:nvGrpSpPr>
        <p:grpSpPr>
          <a:xfrm>
            <a:off x="6096000" y="4437112"/>
            <a:ext cx="5184576" cy="1728192"/>
            <a:chOff x="6096000" y="4437112"/>
            <a:chExt cx="5184576" cy="1728192"/>
          </a:xfrm>
        </p:grpSpPr>
        <p:grpSp>
          <p:nvGrpSpPr>
            <p:cNvPr id="48" name="グループ化 47">
              <a:extLst>
                <a:ext uri="{FF2B5EF4-FFF2-40B4-BE49-F238E27FC236}">
                  <a16:creationId xmlns:a16="http://schemas.microsoft.com/office/drawing/2014/main" id="{8132E8BA-229B-4D47-9BBD-0202ED4B934E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39" name="正方形/長方形 38">
                <a:extLst>
                  <a:ext uri="{FF2B5EF4-FFF2-40B4-BE49-F238E27FC236}">
                    <a16:creationId xmlns:a16="http://schemas.microsoft.com/office/drawing/2014/main" id="{D737F0FC-AD6B-A640-8144-C9BE6175CA9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CA4872BB-B26B-E74A-8D97-EFBD8FD761F2}"/>
                  </a:ext>
                </a:extLst>
              </p:cNvPr>
              <p:cNvCxnSpPr>
                <a:stCxn id="39" idx="1"/>
                <a:endCxn id="39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コネクタ 45">
                <a:extLst>
                  <a:ext uri="{FF2B5EF4-FFF2-40B4-BE49-F238E27FC236}">
                    <a16:creationId xmlns:a16="http://schemas.microsoft.com/office/drawing/2014/main" id="{BBA0619A-8DCA-C146-B3FF-B5C51F2A1136}"/>
                  </a:ext>
                </a:extLst>
              </p:cNvPr>
              <p:cNvCxnSpPr>
                <a:cxnSpLocks/>
                <a:stCxn id="39" idx="2"/>
                <a:endCxn id="39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グループ化 48">
              <a:extLst>
                <a:ext uri="{FF2B5EF4-FFF2-40B4-BE49-F238E27FC236}">
                  <a16:creationId xmlns:a16="http://schemas.microsoft.com/office/drawing/2014/main" id="{91B698DB-48B3-8B4C-8AD9-19F26084AD72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50" name="正方形/長方形 49">
                <a:extLst>
                  <a:ext uri="{FF2B5EF4-FFF2-40B4-BE49-F238E27FC236}">
                    <a16:creationId xmlns:a16="http://schemas.microsoft.com/office/drawing/2014/main" id="{9D1E20BA-2DE6-8A4A-B12B-E44CB9E94478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1" name="直線コネクタ 50">
                <a:extLst>
                  <a:ext uri="{FF2B5EF4-FFF2-40B4-BE49-F238E27FC236}">
                    <a16:creationId xmlns:a16="http://schemas.microsoft.com/office/drawing/2014/main" id="{6664CB65-B43A-F847-B3B1-FFA9556A9EA0}"/>
                  </a:ext>
                </a:extLst>
              </p:cNvPr>
              <p:cNvCxnSpPr>
                <a:stCxn id="50" idx="1"/>
                <a:endCxn id="50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コネクタ 51">
                <a:extLst>
                  <a:ext uri="{FF2B5EF4-FFF2-40B4-BE49-F238E27FC236}">
                    <a16:creationId xmlns:a16="http://schemas.microsoft.com/office/drawing/2014/main" id="{49656A5E-4ED2-314C-9C4D-E615DBB7E059}"/>
                  </a:ext>
                </a:extLst>
              </p:cNvPr>
              <p:cNvCxnSpPr>
                <a:cxnSpLocks/>
                <a:stCxn id="50" idx="2"/>
                <a:endCxn id="50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グループ化 52">
              <a:extLst>
                <a:ext uri="{FF2B5EF4-FFF2-40B4-BE49-F238E27FC236}">
                  <a16:creationId xmlns:a16="http://schemas.microsoft.com/office/drawing/2014/main" id="{94413A8B-853B-1345-8185-9C667216F501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B186B3DC-2425-394E-932D-3C9BDD425F8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5DB55745-B98C-7144-A91C-1792AC5B260B}"/>
                  </a:ext>
                </a:extLst>
              </p:cNvPr>
              <p:cNvCxnSpPr>
                <a:stCxn id="54" idx="1"/>
                <a:endCxn id="54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5435F255-94B4-0E46-9DDA-529FA6AB7948}"/>
                  </a:ext>
                </a:extLst>
              </p:cNvPr>
              <p:cNvCxnSpPr>
                <a:cxnSpLocks/>
                <a:stCxn id="54" idx="2"/>
                <a:endCxn id="54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5E44D813-F5DB-F140-BDCE-8E852DC98F0B}"/>
              </a:ext>
            </a:extLst>
          </p:cNvPr>
          <p:cNvGrpSpPr/>
          <p:nvPr/>
        </p:nvGrpSpPr>
        <p:grpSpPr>
          <a:xfrm>
            <a:off x="6096000" y="2708920"/>
            <a:ext cx="5184576" cy="1728192"/>
            <a:chOff x="6096000" y="4437112"/>
            <a:chExt cx="5184576" cy="1728192"/>
          </a:xfrm>
        </p:grpSpPr>
        <p:grpSp>
          <p:nvGrpSpPr>
            <p:cNvPr id="59" name="グループ化 58">
              <a:extLst>
                <a:ext uri="{FF2B5EF4-FFF2-40B4-BE49-F238E27FC236}">
                  <a16:creationId xmlns:a16="http://schemas.microsoft.com/office/drawing/2014/main" id="{41AA52C7-F3DF-B041-926C-3D85E01C5A24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5D586C79-BD99-8144-905B-623BA1CAF504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9" name="直線コネクタ 68">
                <a:extLst>
                  <a:ext uri="{FF2B5EF4-FFF2-40B4-BE49-F238E27FC236}">
                    <a16:creationId xmlns:a16="http://schemas.microsoft.com/office/drawing/2014/main" id="{F66FEFE7-19A5-B740-8708-753A5637A316}"/>
                  </a:ext>
                </a:extLst>
              </p:cNvPr>
              <p:cNvCxnSpPr>
                <a:stCxn id="68" idx="1"/>
                <a:endCxn id="6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コネクタ 69">
                <a:extLst>
                  <a:ext uri="{FF2B5EF4-FFF2-40B4-BE49-F238E27FC236}">
                    <a16:creationId xmlns:a16="http://schemas.microsoft.com/office/drawing/2014/main" id="{08ED49D4-9A52-AB4C-A7D7-3BE5D51284A0}"/>
                  </a:ext>
                </a:extLst>
              </p:cNvPr>
              <p:cNvCxnSpPr>
                <a:cxnSpLocks/>
                <a:stCxn id="68" idx="2"/>
                <a:endCxn id="6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グループ化 59">
              <a:extLst>
                <a:ext uri="{FF2B5EF4-FFF2-40B4-BE49-F238E27FC236}">
                  <a16:creationId xmlns:a16="http://schemas.microsoft.com/office/drawing/2014/main" id="{F6CA7107-C2D3-5C46-B1DA-187F87D9736C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151C7C59-ED5E-CE47-A7C9-35D5AA39C55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07EC63D7-4296-8742-88C3-431496FB2133}"/>
                  </a:ext>
                </a:extLst>
              </p:cNvPr>
              <p:cNvCxnSpPr>
                <a:stCxn id="65" idx="1"/>
                <a:endCxn id="6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AD968D8-3F16-334D-BF01-213FD6517018}"/>
                  </a:ext>
                </a:extLst>
              </p:cNvPr>
              <p:cNvCxnSpPr>
                <a:cxnSpLocks/>
                <a:stCxn id="65" idx="2"/>
                <a:endCxn id="6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1D6DA873-0D9B-484A-89F8-D7E72A2E6C90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62" name="正方形/長方形 61">
                <a:extLst>
                  <a:ext uri="{FF2B5EF4-FFF2-40B4-BE49-F238E27FC236}">
                    <a16:creationId xmlns:a16="http://schemas.microsoft.com/office/drawing/2014/main" id="{ADE4E70C-CC68-EA4E-966F-8D013898B0A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直線コネクタ 62">
                <a:extLst>
                  <a:ext uri="{FF2B5EF4-FFF2-40B4-BE49-F238E27FC236}">
                    <a16:creationId xmlns:a16="http://schemas.microsoft.com/office/drawing/2014/main" id="{29597643-CBA5-7245-A60F-1BE1AA13339B}"/>
                  </a:ext>
                </a:extLst>
              </p:cNvPr>
              <p:cNvCxnSpPr>
                <a:stCxn id="62" idx="1"/>
                <a:endCxn id="62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線コネクタ 63">
                <a:extLst>
                  <a:ext uri="{FF2B5EF4-FFF2-40B4-BE49-F238E27FC236}">
                    <a16:creationId xmlns:a16="http://schemas.microsoft.com/office/drawing/2014/main" id="{AE690D81-624E-4D48-9956-8EF647C8FCE4}"/>
                  </a:ext>
                </a:extLst>
              </p:cNvPr>
              <p:cNvCxnSpPr>
                <a:cxnSpLocks/>
                <a:stCxn id="62" idx="2"/>
                <a:endCxn id="62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F728EF6B-A2E5-0B4B-B50E-847DF3B760CB}"/>
              </a:ext>
            </a:extLst>
          </p:cNvPr>
          <p:cNvGrpSpPr/>
          <p:nvPr/>
        </p:nvGrpSpPr>
        <p:grpSpPr>
          <a:xfrm>
            <a:off x="6096000" y="980728"/>
            <a:ext cx="5184576" cy="1728192"/>
            <a:chOff x="6096000" y="4437112"/>
            <a:chExt cx="5184576" cy="1728192"/>
          </a:xfrm>
        </p:grpSpPr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77BBEE3A-D731-9F40-AF61-C75A9A8995F7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81" name="正方形/長方形 80">
                <a:extLst>
                  <a:ext uri="{FF2B5EF4-FFF2-40B4-BE49-F238E27FC236}">
                    <a16:creationId xmlns:a16="http://schemas.microsoft.com/office/drawing/2014/main" id="{00906642-87C2-F441-B154-D6DCFFE43BCC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直線コネクタ 81">
                <a:extLst>
                  <a:ext uri="{FF2B5EF4-FFF2-40B4-BE49-F238E27FC236}">
                    <a16:creationId xmlns:a16="http://schemas.microsoft.com/office/drawing/2014/main" id="{DC0CACB6-67D4-0949-A59C-E47A7160DD98}"/>
                  </a:ext>
                </a:extLst>
              </p:cNvPr>
              <p:cNvCxnSpPr>
                <a:stCxn id="81" idx="1"/>
                <a:endCxn id="81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22E43B3C-22AC-704C-91FC-3928DDA727EF}"/>
                  </a:ext>
                </a:extLst>
              </p:cNvPr>
              <p:cNvCxnSpPr>
                <a:cxnSpLocks/>
                <a:stCxn id="81" idx="2"/>
                <a:endCxn id="81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グループ化 72">
              <a:extLst>
                <a:ext uri="{FF2B5EF4-FFF2-40B4-BE49-F238E27FC236}">
                  <a16:creationId xmlns:a16="http://schemas.microsoft.com/office/drawing/2014/main" id="{CA383FA8-BCC1-C840-9E0D-146DCEAE866E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78" name="正方形/長方形 77">
                <a:extLst>
                  <a:ext uri="{FF2B5EF4-FFF2-40B4-BE49-F238E27FC236}">
                    <a16:creationId xmlns:a16="http://schemas.microsoft.com/office/drawing/2014/main" id="{32EA7097-7C7E-644D-9E72-9C9A3421F45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856B3821-5831-844A-A240-21EFFF26C57F}"/>
                  </a:ext>
                </a:extLst>
              </p:cNvPr>
              <p:cNvCxnSpPr>
                <a:stCxn id="78" idx="1"/>
                <a:endCxn id="7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FC73E9D8-0F87-CA42-9DC4-03C63BC9D3C3}"/>
                  </a:ext>
                </a:extLst>
              </p:cNvPr>
              <p:cNvCxnSpPr>
                <a:cxnSpLocks/>
                <a:stCxn id="78" idx="2"/>
                <a:endCxn id="7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9EA5F3AE-0807-8242-9068-01E61BC48914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B63A9F53-4824-D446-856B-8A53E1F350BE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702876E1-844E-0C46-B3B8-43671E478D1A}"/>
                  </a:ext>
                </a:extLst>
              </p:cNvPr>
              <p:cNvCxnSpPr>
                <a:stCxn id="75" idx="1"/>
                <a:endCxn id="7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DD2E325A-0B8F-6B4E-BB9D-31EEF6945739}"/>
                  </a:ext>
                </a:extLst>
              </p:cNvPr>
              <p:cNvCxnSpPr>
                <a:cxnSpLocks/>
                <a:stCxn id="75" idx="2"/>
                <a:endCxn id="7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5" name="円/楕円 84">
            <a:extLst>
              <a:ext uri="{FF2B5EF4-FFF2-40B4-BE49-F238E27FC236}">
                <a16:creationId xmlns:a16="http://schemas.microsoft.com/office/drawing/2014/main" id="{350FDC44-7684-F74A-8BB0-749518883923}"/>
              </a:ext>
            </a:extLst>
          </p:cNvPr>
          <p:cNvSpPr/>
          <p:nvPr/>
        </p:nvSpPr>
        <p:spPr>
          <a:xfrm>
            <a:off x="7554162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6" name="円/楕円 85">
            <a:extLst>
              <a:ext uri="{FF2B5EF4-FFF2-40B4-BE49-F238E27FC236}">
                <a16:creationId xmlns:a16="http://schemas.microsoft.com/office/drawing/2014/main" id="{75C377D4-D02A-AB41-A8A8-E548C95F4BB0}"/>
              </a:ext>
            </a:extLst>
          </p:cNvPr>
          <p:cNvSpPr/>
          <p:nvPr/>
        </p:nvSpPr>
        <p:spPr>
          <a:xfrm>
            <a:off x="9282354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7" name="円/楕円 86">
            <a:extLst>
              <a:ext uri="{FF2B5EF4-FFF2-40B4-BE49-F238E27FC236}">
                <a16:creationId xmlns:a16="http://schemas.microsoft.com/office/drawing/2014/main" id="{A1D11596-A44F-0841-B678-BC82C39A8CC2}"/>
              </a:ext>
            </a:extLst>
          </p:cNvPr>
          <p:cNvSpPr/>
          <p:nvPr/>
        </p:nvSpPr>
        <p:spPr>
          <a:xfrm>
            <a:off x="11010546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8" name="円/楕円 87">
            <a:extLst>
              <a:ext uri="{FF2B5EF4-FFF2-40B4-BE49-F238E27FC236}">
                <a16:creationId xmlns:a16="http://schemas.microsoft.com/office/drawing/2014/main" id="{D660279E-39F5-B041-8D45-99F1AA114569}"/>
              </a:ext>
            </a:extLst>
          </p:cNvPr>
          <p:cNvSpPr/>
          <p:nvPr/>
        </p:nvSpPr>
        <p:spPr>
          <a:xfrm>
            <a:off x="6690066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9" name="円/楕円 88">
            <a:extLst>
              <a:ext uri="{FF2B5EF4-FFF2-40B4-BE49-F238E27FC236}">
                <a16:creationId xmlns:a16="http://schemas.microsoft.com/office/drawing/2014/main" id="{D1F2729C-8511-474F-A648-2DD32D4BC889}"/>
              </a:ext>
            </a:extLst>
          </p:cNvPr>
          <p:cNvSpPr/>
          <p:nvPr/>
        </p:nvSpPr>
        <p:spPr>
          <a:xfrm>
            <a:off x="8418258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0" name="円/楕円 89">
            <a:extLst>
              <a:ext uri="{FF2B5EF4-FFF2-40B4-BE49-F238E27FC236}">
                <a16:creationId xmlns:a16="http://schemas.microsoft.com/office/drawing/2014/main" id="{B54CDDC7-35FD-1741-A34E-475A072697C2}"/>
              </a:ext>
            </a:extLst>
          </p:cNvPr>
          <p:cNvSpPr/>
          <p:nvPr/>
        </p:nvSpPr>
        <p:spPr>
          <a:xfrm>
            <a:off x="10146450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2" name="円/楕円 91">
            <a:extLst>
              <a:ext uri="{FF2B5EF4-FFF2-40B4-BE49-F238E27FC236}">
                <a16:creationId xmlns:a16="http://schemas.microsoft.com/office/drawing/2014/main" id="{C9F66881-5A1E-DF4B-8BBE-2220BE0FCC15}"/>
              </a:ext>
            </a:extLst>
          </p:cNvPr>
          <p:cNvSpPr/>
          <p:nvPr/>
        </p:nvSpPr>
        <p:spPr>
          <a:xfrm>
            <a:off x="5825970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円/楕円 92">
            <a:extLst>
              <a:ext uri="{FF2B5EF4-FFF2-40B4-BE49-F238E27FC236}">
                <a16:creationId xmlns:a16="http://schemas.microsoft.com/office/drawing/2014/main" id="{D5D3CDD2-731F-194E-8C5D-E73161E0BE43}"/>
              </a:ext>
            </a:extLst>
          </p:cNvPr>
          <p:cNvSpPr/>
          <p:nvPr/>
        </p:nvSpPr>
        <p:spPr>
          <a:xfrm>
            <a:off x="7554162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4" name="円/楕円 93">
            <a:extLst>
              <a:ext uri="{FF2B5EF4-FFF2-40B4-BE49-F238E27FC236}">
                <a16:creationId xmlns:a16="http://schemas.microsoft.com/office/drawing/2014/main" id="{7F486ECF-1ADF-3748-93D1-082D63757FA1}"/>
              </a:ext>
            </a:extLst>
          </p:cNvPr>
          <p:cNvSpPr/>
          <p:nvPr/>
        </p:nvSpPr>
        <p:spPr>
          <a:xfrm>
            <a:off x="9282354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円/楕円 94">
            <a:extLst>
              <a:ext uri="{FF2B5EF4-FFF2-40B4-BE49-F238E27FC236}">
                <a16:creationId xmlns:a16="http://schemas.microsoft.com/office/drawing/2014/main" id="{2E4F1DCF-7BB4-9140-9D51-C7EB449F06F6}"/>
              </a:ext>
            </a:extLst>
          </p:cNvPr>
          <p:cNvSpPr/>
          <p:nvPr/>
        </p:nvSpPr>
        <p:spPr>
          <a:xfrm>
            <a:off x="11010546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円/楕円 95">
            <a:extLst>
              <a:ext uri="{FF2B5EF4-FFF2-40B4-BE49-F238E27FC236}">
                <a16:creationId xmlns:a16="http://schemas.microsoft.com/office/drawing/2014/main" id="{4A892D53-99DC-8340-B584-3635FD097DAE}"/>
              </a:ext>
            </a:extLst>
          </p:cNvPr>
          <p:cNvSpPr/>
          <p:nvPr/>
        </p:nvSpPr>
        <p:spPr>
          <a:xfrm>
            <a:off x="5807968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7" name="円/楕円 96">
            <a:extLst>
              <a:ext uri="{FF2B5EF4-FFF2-40B4-BE49-F238E27FC236}">
                <a16:creationId xmlns:a16="http://schemas.microsoft.com/office/drawing/2014/main" id="{196C379F-D64D-094F-A831-A2CFAE3E8553}"/>
              </a:ext>
            </a:extLst>
          </p:cNvPr>
          <p:cNvSpPr/>
          <p:nvPr/>
        </p:nvSpPr>
        <p:spPr>
          <a:xfrm>
            <a:off x="7536160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8" name="円/楕円 97">
            <a:extLst>
              <a:ext uri="{FF2B5EF4-FFF2-40B4-BE49-F238E27FC236}">
                <a16:creationId xmlns:a16="http://schemas.microsoft.com/office/drawing/2014/main" id="{E1574CD2-E825-3244-9314-B5108C98D20D}"/>
              </a:ext>
            </a:extLst>
          </p:cNvPr>
          <p:cNvSpPr/>
          <p:nvPr/>
        </p:nvSpPr>
        <p:spPr>
          <a:xfrm>
            <a:off x="9264352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9" name="円/楕円 98">
            <a:extLst>
              <a:ext uri="{FF2B5EF4-FFF2-40B4-BE49-F238E27FC236}">
                <a16:creationId xmlns:a16="http://schemas.microsoft.com/office/drawing/2014/main" id="{566D4647-6D31-F04D-ADE7-C4D0A1F273DE}"/>
              </a:ext>
            </a:extLst>
          </p:cNvPr>
          <p:cNvSpPr/>
          <p:nvPr/>
        </p:nvSpPr>
        <p:spPr>
          <a:xfrm>
            <a:off x="10992544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0" name="円/楕円 99">
            <a:extLst>
              <a:ext uri="{FF2B5EF4-FFF2-40B4-BE49-F238E27FC236}">
                <a16:creationId xmlns:a16="http://schemas.microsoft.com/office/drawing/2014/main" id="{D798247F-D864-2A42-A8B3-DD090B9ECADA}"/>
              </a:ext>
            </a:extLst>
          </p:cNvPr>
          <p:cNvSpPr/>
          <p:nvPr/>
        </p:nvSpPr>
        <p:spPr>
          <a:xfrm>
            <a:off x="5825970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1" name="円/楕円 100">
            <a:extLst>
              <a:ext uri="{FF2B5EF4-FFF2-40B4-BE49-F238E27FC236}">
                <a16:creationId xmlns:a16="http://schemas.microsoft.com/office/drawing/2014/main" id="{1794916B-4050-6E4C-9F3F-7ED800502077}"/>
              </a:ext>
            </a:extLst>
          </p:cNvPr>
          <p:cNvSpPr/>
          <p:nvPr/>
        </p:nvSpPr>
        <p:spPr>
          <a:xfrm>
            <a:off x="7554162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2" name="円/楕円 101">
            <a:extLst>
              <a:ext uri="{FF2B5EF4-FFF2-40B4-BE49-F238E27FC236}">
                <a16:creationId xmlns:a16="http://schemas.microsoft.com/office/drawing/2014/main" id="{7B7DDDE9-B01F-5541-A914-39D0203B4439}"/>
              </a:ext>
            </a:extLst>
          </p:cNvPr>
          <p:cNvSpPr/>
          <p:nvPr/>
        </p:nvSpPr>
        <p:spPr>
          <a:xfrm>
            <a:off x="9282354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3" name="円/楕円 102">
            <a:extLst>
              <a:ext uri="{FF2B5EF4-FFF2-40B4-BE49-F238E27FC236}">
                <a16:creationId xmlns:a16="http://schemas.microsoft.com/office/drawing/2014/main" id="{DF76B3F8-FFB0-FE4F-9FC5-11D9E270A40A}"/>
              </a:ext>
            </a:extLst>
          </p:cNvPr>
          <p:cNvSpPr/>
          <p:nvPr/>
        </p:nvSpPr>
        <p:spPr>
          <a:xfrm>
            <a:off x="11010546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4" name="円/楕円 103">
            <a:extLst>
              <a:ext uri="{FF2B5EF4-FFF2-40B4-BE49-F238E27FC236}">
                <a16:creationId xmlns:a16="http://schemas.microsoft.com/office/drawing/2014/main" id="{BEA98704-B3B9-3245-852F-2D14EE73AEEB}"/>
              </a:ext>
            </a:extLst>
          </p:cNvPr>
          <p:cNvSpPr/>
          <p:nvPr/>
        </p:nvSpPr>
        <p:spPr>
          <a:xfrm>
            <a:off x="6672064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6" name="円/楕円 105">
            <a:extLst>
              <a:ext uri="{FF2B5EF4-FFF2-40B4-BE49-F238E27FC236}">
                <a16:creationId xmlns:a16="http://schemas.microsoft.com/office/drawing/2014/main" id="{20B46635-94A9-8E4F-BD38-4BA6242B8CE5}"/>
              </a:ext>
            </a:extLst>
          </p:cNvPr>
          <p:cNvSpPr/>
          <p:nvPr/>
        </p:nvSpPr>
        <p:spPr>
          <a:xfrm>
            <a:off x="10128448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9" name="円/楕円 108">
            <a:extLst>
              <a:ext uri="{FF2B5EF4-FFF2-40B4-BE49-F238E27FC236}">
                <a16:creationId xmlns:a16="http://schemas.microsoft.com/office/drawing/2014/main" id="{C2843236-F0F3-4C4B-B598-C3E9C780D112}"/>
              </a:ext>
            </a:extLst>
          </p:cNvPr>
          <p:cNvSpPr/>
          <p:nvPr/>
        </p:nvSpPr>
        <p:spPr>
          <a:xfrm>
            <a:off x="6672064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0" name="円/楕円 109">
            <a:extLst>
              <a:ext uri="{FF2B5EF4-FFF2-40B4-BE49-F238E27FC236}">
                <a16:creationId xmlns:a16="http://schemas.microsoft.com/office/drawing/2014/main" id="{5A54C743-E5AD-804F-BC37-358123E13F7F}"/>
              </a:ext>
            </a:extLst>
          </p:cNvPr>
          <p:cNvSpPr/>
          <p:nvPr/>
        </p:nvSpPr>
        <p:spPr>
          <a:xfrm>
            <a:off x="8400256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1" name="円/楕円 110">
            <a:extLst>
              <a:ext uri="{FF2B5EF4-FFF2-40B4-BE49-F238E27FC236}">
                <a16:creationId xmlns:a16="http://schemas.microsoft.com/office/drawing/2014/main" id="{4D0330D1-0EEE-A744-8771-C0C98BC78C5D}"/>
              </a:ext>
            </a:extLst>
          </p:cNvPr>
          <p:cNvSpPr/>
          <p:nvPr/>
        </p:nvSpPr>
        <p:spPr>
          <a:xfrm>
            <a:off x="10128448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210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735960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3" name="円/楕円 242">
            <a:extLst>
              <a:ext uri="{FF2B5EF4-FFF2-40B4-BE49-F238E27FC236}">
                <a16:creationId xmlns:a16="http://schemas.microsoft.com/office/drawing/2014/main" id="{80745CBE-84B2-2C41-8008-7472AF67FF8C}"/>
              </a:ext>
            </a:extLst>
          </p:cNvPr>
          <p:cNvSpPr/>
          <p:nvPr/>
        </p:nvSpPr>
        <p:spPr>
          <a:xfrm>
            <a:off x="335360" y="18864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0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44" name="正方形/長方形 243">
            <a:extLst>
              <a:ext uri="{FF2B5EF4-FFF2-40B4-BE49-F238E27FC236}">
                <a16:creationId xmlns:a16="http://schemas.microsoft.com/office/drawing/2014/main" id="{1ADCDFD6-2AE5-7548-82ED-410FA6368408}"/>
              </a:ext>
            </a:extLst>
          </p:cNvPr>
          <p:cNvSpPr/>
          <p:nvPr/>
        </p:nvSpPr>
        <p:spPr>
          <a:xfrm>
            <a:off x="983432" y="260648"/>
            <a:ext cx="1417777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94022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813413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円/楕円 250">
            <a:extLst>
              <a:ext uri="{FF2B5EF4-FFF2-40B4-BE49-F238E27FC236}">
                <a16:creationId xmlns:a16="http://schemas.microsoft.com/office/drawing/2014/main" id="{6FF3632E-F43B-BD4E-9E3E-055E91212D6F}"/>
              </a:ext>
            </a:extLst>
          </p:cNvPr>
          <p:cNvSpPr/>
          <p:nvPr/>
        </p:nvSpPr>
        <p:spPr>
          <a:xfrm>
            <a:off x="263352" y="112474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13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id="{23C5D8F2-4325-C241-89A1-33CD385A6889}"/>
              </a:ext>
            </a:extLst>
          </p:cNvPr>
          <p:cNvSpPr/>
          <p:nvPr/>
        </p:nvSpPr>
        <p:spPr>
          <a:xfrm>
            <a:off x="911424" y="1196752"/>
            <a:ext cx="1872208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スタートノード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376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1" name="グループ化 270">
            <a:extLst>
              <a:ext uri="{FF2B5EF4-FFF2-40B4-BE49-F238E27FC236}">
                <a16:creationId xmlns:a16="http://schemas.microsoft.com/office/drawing/2014/main" id="{302DF670-C45A-964B-8143-9B0EB727F756}"/>
              </a:ext>
            </a:extLst>
          </p:cNvPr>
          <p:cNvGrpSpPr/>
          <p:nvPr/>
        </p:nvGrpSpPr>
        <p:grpSpPr>
          <a:xfrm>
            <a:off x="263352" y="638690"/>
            <a:ext cx="2065849" cy="558062"/>
            <a:chOff x="263352" y="638690"/>
            <a:chExt cx="2065849" cy="558062"/>
          </a:xfrm>
        </p:grpSpPr>
        <p:sp>
          <p:nvSpPr>
            <p:cNvPr id="243" name="円/楕円 242">
              <a:extLst>
                <a:ext uri="{FF2B5EF4-FFF2-40B4-BE49-F238E27FC236}">
                  <a16:creationId xmlns:a16="http://schemas.microsoft.com/office/drawing/2014/main" id="{80745CBE-84B2-2C41-8008-7472AF67FF8C}"/>
                </a:ext>
              </a:extLst>
            </p:cNvPr>
            <p:cNvSpPr/>
            <p:nvPr/>
          </p:nvSpPr>
          <p:spPr>
            <a:xfrm>
              <a:off x="263352" y="638690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1ADCDFD6-2AE5-7548-82ED-410FA6368408}"/>
                </a:ext>
              </a:extLst>
            </p:cNvPr>
            <p:cNvSpPr/>
            <p:nvPr/>
          </p:nvSpPr>
          <p:spPr>
            <a:xfrm>
              <a:off x="911424" y="699512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959E6C50-FF29-DC4A-AE77-108F2C9DC458}"/>
              </a:ext>
            </a:extLst>
          </p:cNvPr>
          <p:cNvGrpSpPr/>
          <p:nvPr/>
        </p:nvGrpSpPr>
        <p:grpSpPr>
          <a:xfrm>
            <a:off x="263352" y="1370771"/>
            <a:ext cx="2520280" cy="558062"/>
            <a:chOff x="263352" y="1529789"/>
            <a:chExt cx="2520280" cy="558062"/>
          </a:xfrm>
        </p:grpSpPr>
        <p:sp>
          <p:nvSpPr>
            <p:cNvPr id="251" name="円/楕円 250">
              <a:extLst>
                <a:ext uri="{FF2B5EF4-FFF2-40B4-BE49-F238E27FC236}">
                  <a16:creationId xmlns:a16="http://schemas.microsoft.com/office/drawing/2014/main" id="{6FF3632E-F43B-BD4E-9E3E-055E91212D6F}"/>
                </a:ext>
              </a:extLst>
            </p:cNvPr>
            <p:cNvSpPr/>
            <p:nvPr/>
          </p:nvSpPr>
          <p:spPr>
            <a:xfrm>
              <a:off x="263352" y="1529789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3C5D8F2-4325-C241-89A1-33CD385A6889}"/>
                </a:ext>
              </a:extLst>
            </p:cNvPr>
            <p:cNvSpPr/>
            <p:nvPr/>
          </p:nvSpPr>
          <p:spPr>
            <a:xfrm>
              <a:off x="911424" y="1590611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スタートノード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grpSp>
        <p:nvGrpSpPr>
          <p:cNvPr id="257" name="グループ化 256">
            <a:extLst>
              <a:ext uri="{FF2B5EF4-FFF2-40B4-BE49-F238E27FC236}">
                <a16:creationId xmlns:a16="http://schemas.microsoft.com/office/drawing/2014/main" id="{522F406D-1082-5145-B781-7FC2B32C6EED}"/>
              </a:ext>
            </a:extLst>
          </p:cNvPr>
          <p:cNvGrpSpPr/>
          <p:nvPr/>
        </p:nvGrpSpPr>
        <p:grpSpPr>
          <a:xfrm>
            <a:off x="263352" y="2102852"/>
            <a:ext cx="2520280" cy="558062"/>
            <a:chOff x="263352" y="2420888"/>
            <a:chExt cx="2520280" cy="558062"/>
          </a:xfrm>
        </p:grpSpPr>
        <p:sp>
          <p:nvSpPr>
            <p:cNvPr id="254" name="円/楕円 253">
              <a:extLst>
                <a:ext uri="{FF2B5EF4-FFF2-40B4-BE49-F238E27FC236}">
                  <a16:creationId xmlns:a16="http://schemas.microsoft.com/office/drawing/2014/main" id="{6F2B2DC4-D85A-6A41-A7DD-89E8E9AF00D9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id="{09B13C12-8B42-044F-ABE8-7CF9FBC3DA81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ゴールノード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グループ化 257">
            <a:extLst>
              <a:ext uri="{FF2B5EF4-FFF2-40B4-BE49-F238E27FC236}">
                <a16:creationId xmlns:a16="http://schemas.microsoft.com/office/drawing/2014/main" id="{77C174C0-620A-194F-8E7B-8EBF6708B013}"/>
              </a:ext>
            </a:extLst>
          </p:cNvPr>
          <p:cNvGrpSpPr/>
          <p:nvPr/>
        </p:nvGrpSpPr>
        <p:grpSpPr>
          <a:xfrm>
            <a:off x="263352" y="2834933"/>
            <a:ext cx="2520280" cy="558062"/>
            <a:chOff x="263352" y="2420888"/>
            <a:chExt cx="2520280" cy="558062"/>
          </a:xfrm>
        </p:grpSpPr>
        <p:sp>
          <p:nvSpPr>
            <p:cNvPr id="259" name="円/楕円 258">
              <a:extLst>
                <a:ext uri="{FF2B5EF4-FFF2-40B4-BE49-F238E27FC236}">
                  <a16:creationId xmlns:a16="http://schemas.microsoft.com/office/drawing/2014/main" id="{7832BDDC-0346-1449-8CA7-7EFA552E4C64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5A025FD3-C827-DB43-9018-DADD9DF7510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赤ノード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09C0F86-E014-BC49-AAF1-1DDED940234F}"/>
              </a:ext>
            </a:extLst>
          </p:cNvPr>
          <p:cNvGrpSpPr/>
          <p:nvPr/>
        </p:nvGrpSpPr>
        <p:grpSpPr>
          <a:xfrm>
            <a:off x="263352" y="3567014"/>
            <a:ext cx="2520280" cy="558062"/>
            <a:chOff x="263352" y="2420888"/>
            <a:chExt cx="2520280" cy="558062"/>
          </a:xfrm>
        </p:grpSpPr>
        <p:sp>
          <p:nvSpPr>
            <p:cNvPr id="262" name="円/楕円 261">
              <a:extLst>
                <a:ext uri="{FF2B5EF4-FFF2-40B4-BE49-F238E27FC236}">
                  <a16:creationId xmlns:a16="http://schemas.microsoft.com/office/drawing/2014/main" id="{104BA652-7DEF-FE48-9103-CF0DC7C26037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id="{4992744D-34C1-704C-B5DC-2295389D515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青ノード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グループ化 263">
            <a:extLst>
              <a:ext uri="{FF2B5EF4-FFF2-40B4-BE49-F238E27FC236}">
                <a16:creationId xmlns:a16="http://schemas.microsoft.com/office/drawing/2014/main" id="{A83F348B-372D-4140-AFC1-488FCADB1426}"/>
              </a:ext>
            </a:extLst>
          </p:cNvPr>
          <p:cNvGrpSpPr/>
          <p:nvPr/>
        </p:nvGrpSpPr>
        <p:grpSpPr>
          <a:xfrm>
            <a:off x="263352" y="4299095"/>
            <a:ext cx="2520280" cy="558062"/>
            <a:chOff x="263352" y="2420888"/>
            <a:chExt cx="2520280" cy="558062"/>
          </a:xfrm>
        </p:grpSpPr>
        <p:sp>
          <p:nvSpPr>
            <p:cNvPr id="265" name="円/楕円 264">
              <a:extLst>
                <a:ext uri="{FF2B5EF4-FFF2-40B4-BE49-F238E27FC236}">
                  <a16:creationId xmlns:a16="http://schemas.microsoft.com/office/drawing/2014/main" id="{FD8C70ED-A884-D149-B8AD-55D6A401D5FB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id="{3F0B2481-839E-8646-873C-0D81617CEC5C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7" name="グループ化 266">
            <a:extLst>
              <a:ext uri="{FF2B5EF4-FFF2-40B4-BE49-F238E27FC236}">
                <a16:creationId xmlns:a16="http://schemas.microsoft.com/office/drawing/2014/main" id="{5B1A2183-58AD-0C47-B012-04AA04719B71}"/>
              </a:ext>
            </a:extLst>
          </p:cNvPr>
          <p:cNvGrpSpPr/>
          <p:nvPr/>
        </p:nvGrpSpPr>
        <p:grpSpPr>
          <a:xfrm>
            <a:off x="263352" y="5031178"/>
            <a:ext cx="2520280" cy="558062"/>
            <a:chOff x="263352" y="2420888"/>
            <a:chExt cx="2520280" cy="558062"/>
          </a:xfrm>
        </p:grpSpPr>
        <p:sp>
          <p:nvSpPr>
            <p:cNvPr id="268" name="円/楕円 267">
              <a:extLst>
                <a:ext uri="{FF2B5EF4-FFF2-40B4-BE49-F238E27FC236}">
                  <a16:creationId xmlns:a16="http://schemas.microsoft.com/office/drawing/2014/main" id="{1EAABBDC-5554-6244-831A-E9F2A07445E6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FF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id="{04937092-0B50-1E4A-82A5-0535E2198053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72" name="グループ化 271">
            <a:extLst>
              <a:ext uri="{FF2B5EF4-FFF2-40B4-BE49-F238E27FC236}">
                <a16:creationId xmlns:a16="http://schemas.microsoft.com/office/drawing/2014/main" id="{CD840AD2-2505-8349-96BF-1F43CEDE445A}"/>
              </a:ext>
            </a:extLst>
          </p:cNvPr>
          <p:cNvGrpSpPr/>
          <p:nvPr/>
        </p:nvGrpSpPr>
        <p:grpSpPr>
          <a:xfrm>
            <a:off x="263352" y="5895274"/>
            <a:ext cx="2520280" cy="558062"/>
            <a:chOff x="263352" y="2420888"/>
            <a:chExt cx="2520280" cy="558062"/>
          </a:xfrm>
        </p:grpSpPr>
        <p:sp>
          <p:nvSpPr>
            <p:cNvPr id="273" name="円/楕円 272">
              <a:extLst>
                <a:ext uri="{FF2B5EF4-FFF2-40B4-BE49-F238E27FC236}">
                  <a16:creationId xmlns:a16="http://schemas.microsoft.com/office/drawing/2014/main" id="{1BA3EB39-69DC-0546-8F86-64D2DD7FFCEE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7030A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id="{2D37E005-1F8D-A549-A1FA-F3CB9D30BFED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ボーナスノード</a:t>
              </a:r>
              <a:endParaRPr lang="en-US" altLang="ja-JP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5" name="正方形/長方形 274">
            <a:extLst>
              <a:ext uri="{FF2B5EF4-FFF2-40B4-BE49-F238E27FC236}">
                <a16:creationId xmlns:a16="http://schemas.microsoft.com/office/drawing/2014/main" id="{C9939083-C0E0-B246-BD9D-769FA90A3AEA}"/>
              </a:ext>
            </a:extLst>
          </p:cNvPr>
          <p:cNvSpPr/>
          <p:nvPr/>
        </p:nvSpPr>
        <p:spPr>
          <a:xfrm>
            <a:off x="2495600" y="1268760"/>
            <a:ext cx="2736304" cy="23762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ノード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ブロック</a:t>
            </a:r>
            <a:r>
              <a:rPr kumimoji="1" lang="en-US" altLang="ja-JP" dirty="0">
                <a:solidFill>
                  <a:schemeClr val="tx1"/>
                </a:solidFill>
              </a:rPr>
              <a:t>:</a:t>
            </a:r>
            <a:r>
              <a:rPr kumimoji="1" lang="ja-JP" altLang="en-US">
                <a:solidFill>
                  <a:schemeClr val="tx1"/>
                </a:solidFill>
              </a:rPr>
              <a:t>なし</a:t>
            </a:r>
            <a:r>
              <a:rPr lang="en-US" altLang="ja-JP" dirty="0">
                <a:solidFill>
                  <a:schemeClr val="tx1"/>
                </a:solidFill>
              </a:rPr>
              <a:t> or </a:t>
            </a:r>
            <a:r>
              <a:rPr lang="ja-JP" altLang="en-US">
                <a:solidFill>
                  <a:schemeClr val="tx1"/>
                </a:solidFill>
              </a:rPr>
              <a:t>色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隣接ノード</a:t>
            </a:r>
            <a:r>
              <a:rPr lang="en-US" altLang="ja-JP" dirty="0">
                <a:solidFill>
                  <a:schemeClr val="tx1"/>
                </a:solidFill>
              </a:rPr>
              <a:t>:</a:t>
            </a:r>
            <a:r>
              <a:rPr lang="en-US" altLang="ja-JP" dirty="0" err="1">
                <a:solidFill>
                  <a:schemeClr val="tx1"/>
                </a:solidFill>
              </a:rPr>
              <a:t>n,m,s,t</a:t>
            </a:r>
            <a:endParaRPr lang="en-US" altLang="ja-JP" dirty="0">
              <a:solidFill>
                <a:schemeClr val="tx1"/>
              </a:solidFill>
            </a:endParaRPr>
          </a:p>
          <a:p>
            <a:endParaRPr lang="en-US" altLang="ja-JP" dirty="0">
              <a:solidFill>
                <a:schemeClr val="tx1"/>
              </a:solidFill>
            </a:endParaRPr>
          </a:p>
          <a:p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810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366B52D-BB23-4741-AE53-62954BF7B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581150"/>
            <a:ext cx="10464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6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グループ化 174">
            <a:extLst>
              <a:ext uri="{FF2B5EF4-FFF2-40B4-BE49-F238E27FC236}">
                <a16:creationId xmlns:a16="http://schemas.microsoft.com/office/drawing/2014/main" id="{093EE6D3-71AD-D54E-8193-FADD5501B058}"/>
              </a:ext>
            </a:extLst>
          </p:cNvPr>
          <p:cNvGrpSpPr/>
          <p:nvPr/>
        </p:nvGrpSpPr>
        <p:grpSpPr>
          <a:xfrm>
            <a:off x="191344" y="5949280"/>
            <a:ext cx="11881320" cy="161365"/>
            <a:chOff x="191344" y="5949280"/>
            <a:chExt cx="11881320" cy="161365"/>
          </a:xfrm>
        </p:grpSpPr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FFA485B0-3448-2547-A590-8CB2E2947E58}"/>
                </a:ext>
              </a:extLst>
            </p:cNvPr>
            <p:cNvSpPr/>
            <p:nvPr/>
          </p:nvSpPr>
          <p:spPr>
            <a:xfrm>
              <a:off x="4151784" y="5949280"/>
              <a:ext cx="7920880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E9DBDD4B-A4A4-8349-AC6F-A524AF5C7B91}"/>
                </a:ext>
              </a:extLst>
            </p:cNvPr>
            <p:cNvSpPr/>
            <p:nvPr/>
          </p:nvSpPr>
          <p:spPr>
            <a:xfrm>
              <a:off x="191344" y="5949280"/>
              <a:ext cx="2448272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A935E969-F0E8-8F45-AC47-9E7B8F701D3B}"/>
                </a:ext>
              </a:extLst>
            </p:cNvPr>
            <p:cNvSpPr/>
            <p:nvPr/>
          </p:nvSpPr>
          <p:spPr>
            <a:xfrm>
              <a:off x="2639616" y="5949280"/>
              <a:ext cx="1512168" cy="161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38E8BDB4-9F49-2E4E-9B14-47CE47C6E4DE}"/>
              </a:ext>
            </a:extLst>
          </p:cNvPr>
          <p:cNvSpPr/>
          <p:nvPr/>
        </p:nvSpPr>
        <p:spPr>
          <a:xfrm>
            <a:off x="191344" y="4879195"/>
            <a:ext cx="11881320" cy="63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競技全体のシステム図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8C3880D4-B358-A440-BFA1-74D5883AE522}"/>
              </a:ext>
            </a:extLst>
          </p:cNvPr>
          <p:cNvGrpSpPr/>
          <p:nvPr/>
        </p:nvGrpSpPr>
        <p:grpSpPr>
          <a:xfrm>
            <a:off x="8083108" y="3501008"/>
            <a:ext cx="3557508" cy="2520280"/>
            <a:chOff x="3337473" y="2708920"/>
            <a:chExt cx="5590370" cy="3960440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4943872" y="2708920"/>
              <a:ext cx="2448272" cy="21602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6334023" y="4840941"/>
              <a:ext cx="2138242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E310BD69-5FCD-6441-80AD-6829EC549B42}"/>
                </a:ext>
              </a:extLst>
            </p:cNvPr>
            <p:cNvGrpSpPr/>
            <p:nvPr/>
          </p:nvGrpSpPr>
          <p:grpSpPr>
            <a:xfrm>
              <a:off x="3407855" y="2792258"/>
              <a:ext cx="1608025" cy="2292926"/>
              <a:chOff x="2945322" y="2792258"/>
              <a:chExt cx="1608025" cy="2292926"/>
            </a:xfrm>
          </p:grpSpPr>
          <p:sp>
            <p:nvSpPr>
              <p:cNvPr id="39" name="片側の 2 つの角を切り取った四角形 38">
                <a:extLst>
                  <a:ext uri="{FF2B5EF4-FFF2-40B4-BE49-F238E27FC236}">
                    <a16:creationId xmlns:a16="http://schemas.microsoft.com/office/drawing/2014/main" id="{2DCE4FBB-E173-FC4E-A6E6-B9ACDE105EC8}"/>
                  </a:ext>
                </a:extLst>
              </p:cNvPr>
              <p:cNvSpPr/>
              <p:nvPr/>
            </p:nvSpPr>
            <p:spPr>
              <a:xfrm rot="16200000" flipV="1">
                <a:off x="3628818" y="3277191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F79545D0-B85D-4A45-B41F-BE495556F9AB}"/>
                  </a:ext>
                </a:extLst>
              </p:cNvPr>
              <p:cNvGrpSpPr/>
              <p:nvPr/>
            </p:nvGrpSpPr>
            <p:grpSpPr>
              <a:xfrm>
                <a:off x="2945322" y="2878644"/>
                <a:ext cx="1120589" cy="1326777"/>
                <a:chOff x="3774140" y="1452282"/>
                <a:chExt cx="1120589" cy="1326777"/>
              </a:xfrm>
            </p:grpSpPr>
            <p:sp>
              <p:nvSpPr>
                <p:cNvPr id="40" name="円弧 39">
                  <a:extLst>
                    <a:ext uri="{FF2B5EF4-FFF2-40B4-BE49-F238E27FC236}">
                      <a16:creationId xmlns:a16="http://schemas.microsoft.com/office/drawing/2014/main" id="{86D38046-C761-3646-B461-1E3CFB7C8B8A}"/>
                    </a:ext>
                  </a:extLst>
                </p:cNvPr>
                <p:cNvSpPr/>
                <p:nvPr/>
              </p:nvSpPr>
              <p:spPr>
                <a:xfrm>
                  <a:off x="3774140" y="1452282"/>
                  <a:ext cx="815789" cy="1326777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1" name="円弧 40">
                  <a:extLst>
                    <a:ext uri="{FF2B5EF4-FFF2-40B4-BE49-F238E27FC236}">
                      <a16:creationId xmlns:a16="http://schemas.microsoft.com/office/drawing/2014/main" id="{A164673C-EF62-E240-87CC-4F300A58BF9F}"/>
                    </a:ext>
                  </a:extLst>
                </p:cNvPr>
                <p:cNvSpPr/>
                <p:nvPr/>
              </p:nvSpPr>
              <p:spPr>
                <a:xfrm>
                  <a:off x="3926540" y="1600200"/>
                  <a:ext cx="815789" cy="1030941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2" name="円弧 41">
                  <a:extLst>
                    <a:ext uri="{FF2B5EF4-FFF2-40B4-BE49-F238E27FC236}">
                      <a16:creationId xmlns:a16="http://schemas.microsoft.com/office/drawing/2014/main" id="{ED505722-AB6D-3E47-BA49-B4536F823129}"/>
                    </a:ext>
                  </a:extLst>
                </p:cNvPr>
                <p:cNvSpPr/>
                <p:nvPr/>
              </p:nvSpPr>
              <p:spPr>
                <a:xfrm>
                  <a:off x="4078940" y="1698811"/>
                  <a:ext cx="815789" cy="833718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C487CA86-E873-A643-BF93-B2317374DD71}"/>
                  </a:ext>
                </a:extLst>
              </p:cNvPr>
              <p:cNvSpPr/>
              <p:nvPr/>
            </p:nvSpPr>
            <p:spPr>
              <a:xfrm>
                <a:off x="3778087" y="3905103"/>
                <a:ext cx="733737" cy="12703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48" name="片側の 2 つの角を切り取った四角形 47">
                <a:extLst>
                  <a:ext uri="{FF2B5EF4-FFF2-40B4-BE49-F238E27FC236}">
                    <a16:creationId xmlns:a16="http://schemas.microsoft.com/office/drawing/2014/main" id="{B7396866-22A4-3940-B9CC-491AE9F74EBD}"/>
                  </a:ext>
                </a:extLst>
              </p:cNvPr>
              <p:cNvSpPr/>
              <p:nvPr/>
            </p:nvSpPr>
            <p:spPr>
              <a:xfrm rot="16200000" flipH="1" flipV="1">
                <a:off x="3628818" y="4010056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" name="正方形/長方形 1">
                <a:extLst>
                  <a:ext uri="{FF2B5EF4-FFF2-40B4-BE49-F238E27FC236}">
                    <a16:creationId xmlns:a16="http://schemas.microsoft.com/office/drawing/2014/main" id="{EE90CA31-ECB3-6F42-A33C-9F63AD466C8B}"/>
                  </a:ext>
                </a:extLst>
              </p:cNvPr>
              <p:cNvSpPr/>
              <p:nvPr/>
            </p:nvSpPr>
            <p:spPr>
              <a:xfrm>
                <a:off x="3077263" y="2792258"/>
                <a:ext cx="1417777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超音波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95670154-72F6-9540-9AD7-28E7B4A18965}"/>
                  </a:ext>
                </a:extLst>
              </p:cNvPr>
              <p:cNvSpPr/>
              <p:nvPr/>
            </p:nvSpPr>
            <p:spPr>
              <a:xfrm>
                <a:off x="3018956" y="4648766"/>
                <a:ext cx="1534391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ジャイロ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</p:grp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3337473" y="6021288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光センサ</a:t>
              </a:r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1AE5783F-2727-D344-9C41-72BC56ADC859}"/>
                </a:ext>
              </a:extLst>
            </p:cNvPr>
            <p:cNvGrpSpPr/>
            <p:nvPr/>
          </p:nvGrpSpPr>
          <p:grpSpPr>
            <a:xfrm>
              <a:off x="4917218" y="4179080"/>
              <a:ext cx="2412459" cy="2412459"/>
              <a:chOff x="4917218" y="4179080"/>
              <a:chExt cx="2412459" cy="2412459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A19B65C5-22B9-CD48-9803-FDC51EA6206F}"/>
                  </a:ext>
                </a:extLst>
              </p:cNvPr>
              <p:cNvGrpSpPr/>
              <p:nvPr/>
            </p:nvGrpSpPr>
            <p:grpSpPr>
              <a:xfrm>
                <a:off x="4917218" y="4179080"/>
                <a:ext cx="2412459" cy="2412459"/>
                <a:chOff x="3297677" y="3570051"/>
                <a:chExt cx="2412459" cy="2412459"/>
              </a:xfrm>
              <a:solidFill>
                <a:schemeClr val="bg1"/>
              </a:solidFill>
            </p:grpSpPr>
            <p:sp>
              <p:nvSpPr>
                <p:cNvPr id="14" name="円/楕円 13">
                  <a:extLst>
                    <a:ext uri="{FF2B5EF4-FFF2-40B4-BE49-F238E27FC236}">
                      <a16:creationId xmlns:a16="http://schemas.microsoft.com/office/drawing/2014/main" id="{95BC6E65-A6A6-DA4F-89B6-318AFFF06831}"/>
                    </a:ext>
                  </a:extLst>
                </p:cNvPr>
                <p:cNvSpPr/>
                <p:nvPr/>
              </p:nvSpPr>
              <p:spPr>
                <a:xfrm>
                  <a:off x="4166681" y="4439055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101C7940-1F2F-9B46-86F9-5B87F71BEC85}"/>
                    </a:ext>
                  </a:extLst>
                </p:cNvPr>
                <p:cNvGrpSpPr/>
                <p:nvPr/>
              </p:nvGrpSpPr>
              <p:grpSpPr>
                <a:xfrm>
                  <a:off x="3297677" y="3570051"/>
                  <a:ext cx="2412459" cy="2412459"/>
                  <a:chOff x="3297677" y="3570051"/>
                  <a:chExt cx="2412459" cy="2412459"/>
                </a:xfrm>
                <a:grpFill/>
              </p:grpSpPr>
              <p:sp>
                <p:nvSpPr>
                  <p:cNvPr id="5" name="円/楕円 4">
                    <a:extLst>
                      <a:ext uri="{FF2B5EF4-FFF2-40B4-BE49-F238E27FC236}">
                        <a16:creationId xmlns:a16="http://schemas.microsoft.com/office/drawing/2014/main" id="{FC6F3BDA-439B-414C-B97A-9DD594111347}"/>
                      </a:ext>
                    </a:extLst>
                  </p:cNvPr>
                  <p:cNvSpPr/>
                  <p:nvPr/>
                </p:nvSpPr>
                <p:spPr>
                  <a:xfrm>
                    <a:off x="3297677" y="3570051"/>
                    <a:ext cx="2412459" cy="2412459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7" name="直線コネクタ 6">
                    <a:extLst>
                      <a:ext uri="{FF2B5EF4-FFF2-40B4-BE49-F238E27FC236}">
                        <a16:creationId xmlns:a16="http://schemas.microsoft.com/office/drawing/2014/main" id="{A02EA583-404A-9E4B-A6B5-7EE81711ADFD}"/>
                      </a:ext>
                    </a:extLst>
                  </p:cNvPr>
                  <p:cNvCxnSpPr>
                    <a:stCxn id="5" idx="2"/>
                    <a:endCxn id="5" idx="6"/>
                  </p:cNvCxnSpPr>
                  <p:nvPr/>
                </p:nvCxnSpPr>
                <p:spPr>
                  <a:xfrm>
                    <a:off x="3297677" y="4776281"/>
                    <a:ext cx="2412459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直線コネクタ 8">
                    <a:extLst>
                      <a:ext uri="{FF2B5EF4-FFF2-40B4-BE49-F238E27FC236}">
                        <a16:creationId xmlns:a16="http://schemas.microsoft.com/office/drawing/2014/main" id="{71EA019B-6F62-1647-B74E-7733CB3104E5}"/>
                      </a:ext>
                    </a:extLst>
                  </p:cNvPr>
                  <p:cNvCxnSpPr>
                    <a:stCxn id="5" idx="4"/>
                    <a:endCxn id="5" idx="0"/>
                  </p:cNvCxnSpPr>
                  <p:nvPr/>
                </p:nvCxnSpPr>
                <p:spPr>
                  <a:xfrm flipV="1">
                    <a:off x="4503907" y="3570051"/>
                    <a:ext cx="0" cy="2412459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7" name="円/楕円 76">
                <a:extLst>
                  <a:ext uri="{FF2B5EF4-FFF2-40B4-BE49-F238E27FC236}">
                    <a16:creationId xmlns:a16="http://schemas.microsoft.com/office/drawing/2014/main" id="{DFD99CCE-3A47-B64F-81EA-DE50EB9DE10D}"/>
                  </a:ext>
                </a:extLst>
              </p:cNvPr>
              <p:cNvSpPr/>
              <p:nvPr/>
            </p:nvSpPr>
            <p:spPr>
              <a:xfrm>
                <a:off x="5935234" y="5194885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9CC7FF9A-C920-3647-ADDB-8E45ECAE1C4D}"/>
                </a:ext>
              </a:extLst>
            </p:cNvPr>
            <p:cNvGrpSpPr/>
            <p:nvPr/>
          </p:nvGrpSpPr>
          <p:grpSpPr>
            <a:xfrm>
              <a:off x="7320136" y="4925535"/>
              <a:ext cx="1607707" cy="1651603"/>
              <a:chOff x="7320136" y="4925535"/>
              <a:chExt cx="1607707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8253393" y="4925535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7320136" y="5441005"/>
                <a:ext cx="1125866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7545844" y="5602370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78" name="円/楕円 77">
                <a:extLst>
                  <a:ext uri="{FF2B5EF4-FFF2-40B4-BE49-F238E27FC236}">
                    <a16:creationId xmlns:a16="http://schemas.microsoft.com/office/drawing/2014/main" id="{DC063852-142C-D043-AE10-2308FBE9EE1A}"/>
                  </a:ext>
                </a:extLst>
              </p:cNvPr>
              <p:cNvSpPr/>
              <p:nvPr/>
            </p:nvSpPr>
            <p:spPr>
              <a:xfrm>
                <a:off x="8394140" y="5063266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303912" y="2996952"/>
              <a:ext cx="1728192" cy="79208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CPU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 rot="16200000">
              <a:off x="6672064" y="342900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乾電池</a:t>
              </a:r>
            </a:p>
          </p:txBody>
        </p: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B81FAFE3-C618-8141-B123-D229E95E20B9}"/>
                </a:ext>
              </a:extLst>
            </p:cNvPr>
            <p:cNvGrpSpPr/>
            <p:nvPr/>
          </p:nvGrpSpPr>
          <p:grpSpPr>
            <a:xfrm>
              <a:off x="3647728" y="4038029"/>
              <a:ext cx="2031489" cy="2631331"/>
              <a:chOff x="3647728" y="4038029"/>
              <a:chExt cx="2031489" cy="2631331"/>
            </a:xfrm>
          </p:grpSpPr>
          <p:sp>
            <p:nvSpPr>
              <p:cNvPr id="20" name="片側の 2 つの角を切り取った四角形 19">
                <a:extLst>
                  <a:ext uri="{FF2B5EF4-FFF2-40B4-BE49-F238E27FC236}">
                    <a16:creationId xmlns:a16="http://schemas.microsoft.com/office/drawing/2014/main" id="{994F6E10-0C0B-E74E-B5BF-07DA3D7A11CF}"/>
                  </a:ext>
                </a:extLst>
              </p:cNvPr>
              <p:cNvSpPr/>
              <p:nvPr/>
            </p:nvSpPr>
            <p:spPr>
              <a:xfrm flipV="1">
                <a:off x="4382847" y="5404764"/>
                <a:ext cx="592737" cy="648205"/>
              </a:xfrm>
              <a:prstGeom prst="snip2Same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11B7519D-3544-574E-AB7E-85005C12F179}"/>
                  </a:ext>
                </a:extLst>
              </p:cNvPr>
              <p:cNvGrpSpPr/>
              <p:nvPr/>
            </p:nvGrpSpPr>
            <p:grpSpPr>
              <a:xfrm>
                <a:off x="4232844" y="6062697"/>
                <a:ext cx="898381" cy="606663"/>
                <a:chOff x="4096544" y="1776264"/>
                <a:chExt cx="576064" cy="504056"/>
              </a:xfrm>
            </p:grpSpPr>
            <p:sp>
              <p:nvSpPr>
                <p:cNvPr id="30" name="三角形 29">
                  <a:extLst>
                    <a:ext uri="{FF2B5EF4-FFF2-40B4-BE49-F238E27FC236}">
                      <a16:creationId xmlns:a16="http://schemas.microsoft.com/office/drawing/2014/main" id="{1EC59E7F-8481-B448-B4D0-2EFB82D94EE8}"/>
                    </a:ext>
                  </a:extLst>
                </p:cNvPr>
                <p:cNvSpPr/>
                <p:nvPr/>
              </p:nvSpPr>
              <p:spPr>
                <a:xfrm>
                  <a:off x="4096544" y="1776264"/>
                  <a:ext cx="576064" cy="360040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FA9B417D-32DE-D549-9368-AD00CDC881B6}"/>
                    </a:ext>
                  </a:extLst>
                </p:cNvPr>
                <p:cNvSpPr/>
                <p:nvPr/>
              </p:nvSpPr>
              <p:spPr>
                <a:xfrm>
                  <a:off x="4096544" y="2064296"/>
                  <a:ext cx="57606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AB0C279A-ECDD-B44B-9384-4375A465EB70}"/>
                  </a:ext>
                </a:extLst>
              </p:cNvPr>
              <p:cNvGrpSpPr/>
              <p:nvPr/>
            </p:nvGrpSpPr>
            <p:grpSpPr>
              <a:xfrm>
                <a:off x="5004767" y="4038029"/>
                <a:ext cx="674450" cy="674450"/>
                <a:chOff x="3385226" y="3429000"/>
                <a:chExt cx="674450" cy="674450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7" name="円/楕円 16">
                  <a:extLst>
                    <a:ext uri="{FF2B5EF4-FFF2-40B4-BE49-F238E27FC236}">
                      <a16:creationId xmlns:a16="http://schemas.microsoft.com/office/drawing/2014/main" id="{C16068F6-A4D1-EC4B-90FC-8043BEBD199F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47055E78-8374-0342-8953-D075EBACBCB5}"/>
                    </a:ext>
                  </a:extLst>
                </p:cNvPr>
                <p:cNvCxnSpPr>
                  <a:stCxn id="17" idx="6"/>
                  <a:endCxn id="17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E20BA8D3-03D0-C64F-97AC-A90F2A6FFD64}"/>
                    </a:ext>
                  </a:extLst>
                </p:cNvPr>
                <p:cNvCxnSpPr>
                  <a:endCxn id="17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L 字 31">
                <a:extLst>
                  <a:ext uri="{FF2B5EF4-FFF2-40B4-BE49-F238E27FC236}">
                    <a16:creationId xmlns:a16="http://schemas.microsoft.com/office/drawing/2014/main" id="{32488DE0-CAB9-6746-9A76-087E0ACBFD80}"/>
                  </a:ext>
                </a:extLst>
              </p:cNvPr>
              <p:cNvSpPr/>
              <p:nvPr/>
            </p:nvSpPr>
            <p:spPr>
              <a:xfrm flipH="1">
                <a:off x="3647728" y="4489415"/>
                <a:ext cx="1763311" cy="1381328"/>
              </a:xfrm>
              <a:prstGeom prst="corner">
                <a:avLst>
                  <a:gd name="adj1" fmla="val 9883"/>
                  <a:gd name="adj2" fmla="val 10345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20C8B133-7CA1-E54E-BC86-D253FA2E9B8F}"/>
                  </a:ext>
                </a:extLst>
              </p:cNvPr>
              <p:cNvSpPr/>
              <p:nvPr/>
            </p:nvSpPr>
            <p:spPr>
              <a:xfrm>
                <a:off x="5152451" y="4183503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D1544926-A4EC-DC40-BF40-1B98D4501B7C}"/>
              </a:ext>
            </a:extLst>
          </p:cNvPr>
          <p:cNvSpPr/>
          <p:nvPr/>
        </p:nvSpPr>
        <p:spPr>
          <a:xfrm>
            <a:off x="9116306" y="728700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EE78B526-DC67-FC44-A75F-379D2DFFA32A}"/>
              </a:ext>
            </a:extLst>
          </p:cNvPr>
          <p:cNvSpPr/>
          <p:nvPr/>
        </p:nvSpPr>
        <p:spPr>
          <a:xfrm rot="16200000">
            <a:off x="5047854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Camera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3D3E2455-AA7B-2249-B36A-33EC01546CCE}"/>
              </a:ext>
            </a:extLst>
          </p:cNvPr>
          <p:cNvSpPr/>
          <p:nvPr/>
        </p:nvSpPr>
        <p:spPr>
          <a:xfrm rot="16200000">
            <a:off x="5839942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Raspberry Pi3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840AF35B-9D24-3C42-A936-735977996F33}"/>
              </a:ext>
            </a:extLst>
          </p:cNvPr>
          <p:cNvCxnSpPr>
            <a:cxnSpLocks/>
          </p:cNvCxnSpPr>
          <p:nvPr/>
        </p:nvCxnSpPr>
        <p:spPr>
          <a:xfrm flipV="1">
            <a:off x="5803938" y="1304764"/>
            <a:ext cx="360040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48F90EAF-9E58-834F-9A43-520409ED83B1}"/>
              </a:ext>
            </a:extLst>
          </p:cNvPr>
          <p:cNvSpPr/>
          <p:nvPr/>
        </p:nvSpPr>
        <p:spPr>
          <a:xfrm rot="16200000">
            <a:off x="7136086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ルーター</a:t>
            </a:r>
          </a:p>
        </p:txBody>
      </p: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27C9FAB1-9CB6-EB40-844E-DE3B5B9838D9}"/>
              </a:ext>
            </a:extLst>
          </p:cNvPr>
          <p:cNvCxnSpPr>
            <a:cxnSpLocks/>
          </p:cNvCxnSpPr>
          <p:nvPr/>
        </p:nvCxnSpPr>
        <p:spPr>
          <a:xfrm flipV="1">
            <a:off x="7892170" y="1304764"/>
            <a:ext cx="1224136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F68817B-313A-5146-B402-B8A568554646}"/>
              </a:ext>
            </a:extLst>
          </p:cNvPr>
          <p:cNvSpPr/>
          <p:nvPr/>
        </p:nvSpPr>
        <p:spPr>
          <a:xfrm>
            <a:off x="9404338" y="1772816"/>
            <a:ext cx="1152128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bluetooth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cxnSp>
        <p:nvCxnSpPr>
          <p:cNvPr id="120" name="直線コネクタ 119">
            <a:extLst>
              <a:ext uri="{FF2B5EF4-FFF2-40B4-BE49-F238E27FC236}">
                <a16:creationId xmlns:a16="http://schemas.microsoft.com/office/drawing/2014/main" id="{82897C1D-51D6-E743-96DF-19AF31C1C700}"/>
              </a:ext>
            </a:extLst>
          </p:cNvPr>
          <p:cNvCxnSpPr>
            <a:cxnSpLocks/>
            <a:stCxn id="119" idx="2"/>
          </p:cNvCxnSpPr>
          <p:nvPr/>
        </p:nvCxnSpPr>
        <p:spPr>
          <a:xfrm>
            <a:off x="9980402" y="2204864"/>
            <a:ext cx="0" cy="144016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3EEB0EFF-915F-AB41-992C-EBAAFFF44A14}"/>
              </a:ext>
            </a:extLst>
          </p:cNvPr>
          <p:cNvSpPr/>
          <p:nvPr/>
        </p:nvSpPr>
        <p:spPr>
          <a:xfrm>
            <a:off x="9404338" y="1124744"/>
            <a:ext cx="1152128" cy="5760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600">
                <a:solidFill>
                  <a:schemeClr val="tx1"/>
                </a:solidFill>
              </a:rPr>
              <a:t>画像処理</a:t>
            </a:r>
          </a:p>
        </p:txBody>
      </p:sp>
      <p:pic>
        <p:nvPicPr>
          <p:cNvPr id="123" name="図 122">
            <a:extLst>
              <a:ext uri="{FF2B5EF4-FFF2-40B4-BE49-F238E27FC236}">
                <a16:creationId xmlns:a16="http://schemas.microsoft.com/office/drawing/2014/main" id="{7B301D61-4485-D84D-AE9D-277FCD5309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5" t="6230" r="41012" b="2106"/>
          <a:stretch/>
        </p:blipFill>
        <p:spPr>
          <a:xfrm>
            <a:off x="7964178" y="620688"/>
            <a:ext cx="899267" cy="5040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2B64A74E-7F7C-4642-9BC0-918292D8F644}"/>
              </a:ext>
            </a:extLst>
          </p:cNvPr>
          <p:cNvCxnSpPr>
            <a:cxnSpLocks/>
          </p:cNvCxnSpPr>
          <p:nvPr/>
        </p:nvCxnSpPr>
        <p:spPr>
          <a:xfrm>
            <a:off x="6596026" y="1304764"/>
            <a:ext cx="864096" cy="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三角形 125">
            <a:extLst>
              <a:ext uri="{FF2B5EF4-FFF2-40B4-BE49-F238E27FC236}">
                <a16:creationId xmlns:a16="http://schemas.microsoft.com/office/drawing/2014/main" id="{6821ACB9-6A2E-7B46-B255-60F701521C82}"/>
              </a:ext>
            </a:extLst>
          </p:cNvPr>
          <p:cNvSpPr/>
          <p:nvPr/>
        </p:nvSpPr>
        <p:spPr>
          <a:xfrm rot="5400000">
            <a:off x="4543873" y="770843"/>
            <a:ext cx="571697" cy="1067844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grpSp>
        <p:nvGrpSpPr>
          <p:cNvPr id="129" name="グループ化 128">
            <a:extLst>
              <a:ext uri="{FF2B5EF4-FFF2-40B4-BE49-F238E27FC236}">
                <a16:creationId xmlns:a16="http://schemas.microsoft.com/office/drawing/2014/main" id="{D4B3800E-7049-484E-AB30-D0932D90665B}"/>
              </a:ext>
            </a:extLst>
          </p:cNvPr>
          <p:cNvGrpSpPr/>
          <p:nvPr/>
        </p:nvGrpSpPr>
        <p:grpSpPr>
          <a:xfrm>
            <a:off x="551384" y="548680"/>
            <a:ext cx="2592288" cy="2592288"/>
            <a:chOff x="4799856" y="2276872"/>
            <a:chExt cx="4320480" cy="4320480"/>
          </a:xfrm>
        </p:grpSpPr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CE9FFB64-EFAE-2447-B1A2-2446A6FB37E3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:a16="http://schemas.microsoft.com/office/drawing/2014/main" id="{0F64A0DB-3368-0443-A8B8-9546C43F76BE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2" name="円/楕円 131">
              <a:extLst>
                <a:ext uri="{FF2B5EF4-FFF2-40B4-BE49-F238E27FC236}">
                  <a16:creationId xmlns:a16="http://schemas.microsoft.com/office/drawing/2014/main" id="{A7EE8DA5-3385-1B49-B977-A737FDBA6560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0BCCE592-016F-D74C-A248-EFE476D581CC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:a16="http://schemas.microsoft.com/office/drawing/2014/main" id="{2B5E5B70-D1BD-0E49-989E-C1A479456EB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id="{6C947F51-0353-E345-85EB-F81A3A25FEA0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6704E502-3E9F-6942-92B4-EAED78ABA2CC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id="{307F1953-5DEC-0E42-A73B-F798456B088F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id="{F2D02C92-BD06-2446-B47E-D8E22571ACC5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34568705-20F3-C443-8C31-488C350188E4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720C238B-49C6-CE49-BD76-D6A8A5C02DDC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1" name="円/楕円 140">
              <a:extLst>
                <a:ext uri="{FF2B5EF4-FFF2-40B4-BE49-F238E27FC236}">
                  <a16:creationId xmlns:a16="http://schemas.microsoft.com/office/drawing/2014/main" id="{FC23D566-0CED-FC4A-8050-31FBA0794FEA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79B05D15-21D9-E646-9DA8-4F4A8AEB2471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01A1153E-D014-3C45-9C00-4681EDDF9942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86933EC2-4455-FE42-8717-D769566A0AF6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:a16="http://schemas.microsoft.com/office/drawing/2014/main" id="{DB0D31D5-07AB-2249-9751-FAF826FF5C7B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8" name="円/楕円 147">
              <a:extLst>
                <a:ext uri="{FF2B5EF4-FFF2-40B4-BE49-F238E27FC236}">
                  <a16:creationId xmlns:a16="http://schemas.microsoft.com/office/drawing/2014/main" id="{2D563338-10CD-0C42-901C-B586DF6080B5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9" name="円/楕円 148">
              <a:extLst>
                <a:ext uri="{FF2B5EF4-FFF2-40B4-BE49-F238E27FC236}">
                  <a16:creationId xmlns:a16="http://schemas.microsoft.com/office/drawing/2014/main" id="{F4022BD0-903F-5244-82AC-A81C9E5EE38D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2556500F-EBFF-D648-9B34-041289827C7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1" name="円/楕円 150">
              <a:extLst>
                <a:ext uri="{FF2B5EF4-FFF2-40B4-BE49-F238E27FC236}">
                  <a16:creationId xmlns:a16="http://schemas.microsoft.com/office/drawing/2014/main" id="{547E77C1-304C-4A44-BEED-C371866F42C3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2" name="円/楕円 151">
              <a:extLst>
                <a:ext uri="{FF2B5EF4-FFF2-40B4-BE49-F238E27FC236}">
                  <a16:creationId xmlns:a16="http://schemas.microsoft.com/office/drawing/2014/main" id="{CA4A2981-D90A-034B-AF8F-C708B2437F49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4CEF22F1-3D2C-9C4C-996A-82BB4C23B253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4" name="円/楕円 153">
              <a:extLst>
                <a:ext uri="{FF2B5EF4-FFF2-40B4-BE49-F238E27FC236}">
                  <a16:creationId xmlns:a16="http://schemas.microsoft.com/office/drawing/2014/main" id="{6A61F0DA-7E88-4E46-9B28-660D26478F2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5" name="円/楕円 154">
              <a:extLst>
                <a:ext uri="{FF2B5EF4-FFF2-40B4-BE49-F238E27FC236}">
                  <a16:creationId xmlns:a16="http://schemas.microsoft.com/office/drawing/2014/main" id="{C250285D-C058-DB4D-B1C4-EFEDBDF153A2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0A3C2AD2-BB32-A44F-8DE8-B8720A355E48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73D8A404-7D1B-C64F-ADCC-342B28B69294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8" name="円/楕円 157">
              <a:extLst>
                <a:ext uri="{FF2B5EF4-FFF2-40B4-BE49-F238E27FC236}">
                  <a16:creationId xmlns:a16="http://schemas.microsoft.com/office/drawing/2014/main" id="{CCE602D6-0B1C-B246-B79A-13D681989C71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78DB2958-70F1-294A-829F-7199A4259F3F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0" name="円/楕円 159">
              <a:extLst>
                <a:ext uri="{FF2B5EF4-FFF2-40B4-BE49-F238E27FC236}">
                  <a16:creationId xmlns:a16="http://schemas.microsoft.com/office/drawing/2014/main" id="{A9333243-3622-A44A-A67C-6AEA09296F22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1" name="円/楕円 160">
              <a:extLst>
                <a:ext uri="{FF2B5EF4-FFF2-40B4-BE49-F238E27FC236}">
                  <a16:creationId xmlns:a16="http://schemas.microsoft.com/office/drawing/2014/main" id="{580D4848-9EB5-834F-A9B0-489A43754148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2" name="円/楕円 161">
              <a:extLst>
                <a:ext uri="{FF2B5EF4-FFF2-40B4-BE49-F238E27FC236}">
                  <a16:creationId xmlns:a16="http://schemas.microsoft.com/office/drawing/2014/main" id="{2EF79D9C-DDFD-7342-BAEF-6E2D0FDDF816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B4BE831F-DFEF-C64A-8BD4-C49FA2484A6F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72" name="グループ化 171">
            <a:extLst>
              <a:ext uri="{FF2B5EF4-FFF2-40B4-BE49-F238E27FC236}">
                <a16:creationId xmlns:a16="http://schemas.microsoft.com/office/drawing/2014/main" id="{663C26FD-CE98-8C47-880C-7A8CD98C29A7}"/>
              </a:ext>
            </a:extLst>
          </p:cNvPr>
          <p:cNvGrpSpPr/>
          <p:nvPr/>
        </p:nvGrpSpPr>
        <p:grpSpPr>
          <a:xfrm>
            <a:off x="3251685" y="1059552"/>
            <a:ext cx="961674" cy="1433344"/>
            <a:chOff x="3251684" y="1059552"/>
            <a:chExt cx="1319443" cy="1966588"/>
          </a:xfrm>
        </p:grpSpPr>
        <p:sp>
          <p:nvSpPr>
            <p:cNvPr id="59" name="円柱 58">
              <a:extLst>
                <a:ext uri="{FF2B5EF4-FFF2-40B4-BE49-F238E27FC236}">
                  <a16:creationId xmlns:a16="http://schemas.microsoft.com/office/drawing/2014/main" id="{32C0B371-FB11-4F47-B221-FB7556EBAFD6}"/>
                </a:ext>
              </a:extLst>
            </p:cNvPr>
            <p:cNvSpPr/>
            <p:nvPr/>
          </p:nvSpPr>
          <p:spPr>
            <a:xfrm>
              <a:off x="3251684" y="1311580"/>
              <a:ext cx="563359" cy="749268"/>
            </a:xfrm>
            <a:prstGeom prst="can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4" name="円柱 163">
              <a:extLst>
                <a:ext uri="{FF2B5EF4-FFF2-40B4-BE49-F238E27FC236}">
                  <a16:creationId xmlns:a16="http://schemas.microsoft.com/office/drawing/2014/main" id="{560CA088-3A90-8243-9B0D-07011E8753AE}"/>
                </a:ext>
              </a:extLst>
            </p:cNvPr>
            <p:cNvSpPr/>
            <p:nvPr/>
          </p:nvSpPr>
          <p:spPr>
            <a:xfrm>
              <a:off x="3251684" y="2276872"/>
              <a:ext cx="563359" cy="749268"/>
            </a:xfrm>
            <a:prstGeom prst="can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5" name="円柱 164">
              <a:extLst>
                <a:ext uri="{FF2B5EF4-FFF2-40B4-BE49-F238E27FC236}">
                  <a16:creationId xmlns:a16="http://schemas.microsoft.com/office/drawing/2014/main" id="{FCB09909-68BF-5049-9AEC-FDB623C6FD07}"/>
                </a:ext>
              </a:extLst>
            </p:cNvPr>
            <p:cNvSpPr/>
            <p:nvPr/>
          </p:nvSpPr>
          <p:spPr>
            <a:xfrm>
              <a:off x="4007768" y="2024844"/>
              <a:ext cx="563359" cy="749268"/>
            </a:xfrm>
            <a:prstGeom prst="can">
              <a:avLst/>
            </a:prstGeom>
            <a:solidFill>
              <a:schemeClr val="accent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6" name="円柱 165">
              <a:extLst>
                <a:ext uri="{FF2B5EF4-FFF2-40B4-BE49-F238E27FC236}">
                  <a16:creationId xmlns:a16="http://schemas.microsoft.com/office/drawing/2014/main" id="{C3A5158C-5ECA-E043-888B-CF6E776C10B2}"/>
                </a:ext>
              </a:extLst>
            </p:cNvPr>
            <p:cNvSpPr/>
            <p:nvPr/>
          </p:nvSpPr>
          <p:spPr>
            <a:xfrm>
              <a:off x="4007768" y="1059552"/>
              <a:ext cx="563359" cy="749268"/>
            </a:xfrm>
            <a:prstGeom prst="can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id="{847BEF8D-07C6-764A-AA8D-4F623FAB2F3B}"/>
              </a:ext>
            </a:extLst>
          </p:cNvPr>
          <p:cNvSpPr/>
          <p:nvPr/>
        </p:nvSpPr>
        <p:spPr>
          <a:xfrm>
            <a:off x="191344" y="6507995"/>
            <a:ext cx="11881320" cy="3500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7" name="直方体 176">
            <a:extLst>
              <a:ext uri="{FF2B5EF4-FFF2-40B4-BE49-F238E27FC236}">
                <a16:creationId xmlns:a16="http://schemas.microsoft.com/office/drawing/2014/main" id="{E6FAE80A-5AA6-4C43-BDC4-09B6C2064A1A}"/>
              </a:ext>
            </a:extLst>
          </p:cNvPr>
          <p:cNvSpPr/>
          <p:nvPr/>
        </p:nvSpPr>
        <p:spPr>
          <a:xfrm>
            <a:off x="6600056" y="4581128"/>
            <a:ext cx="574438" cy="720080"/>
          </a:xfrm>
          <a:prstGeom prst="cub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74C51D47-C9C1-124A-9424-7907687AF5C2}"/>
              </a:ext>
            </a:extLst>
          </p:cNvPr>
          <p:cNvSpPr/>
          <p:nvPr/>
        </p:nvSpPr>
        <p:spPr>
          <a:xfrm>
            <a:off x="6240016" y="400506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コース外の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障害物</a:t>
            </a:r>
          </a:p>
        </p:txBody>
      </p:sp>
      <p:sp>
        <p:nvSpPr>
          <p:cNvPr id="179" name="スマイル 178">
            <a:extLst>
              <a:ext uri="{FF2B5EF4-FFF2-40B4-BE49-F238E27FC236}">
                <a16:creationId xmlns:a16="http://schemas.microsoft.com/office/drawing/2014/main" id="{A4D934E4-35B8-924E-A2FE-F1DA42DEA486}"/>
              </a:ext>
            </a:extLst>
          </p:cNvPr>
          <p:cNvSpPr/>
          <p:nvPr/>
        </p:nvSpPr>
        <p:spPr>
          <a:xfrm>
            <a:off x="11211272" y="47667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656EF5C8-B6BD-6E40-9929-9B6027BACD07}"/>
              </a:ext>
            </a:extLst>
          </p:cNvPr>
          <p:cNvSpPr/>
          <p:nvPr/>
        </p:nvSpPr>
        <p:spPr>
          <a:xfrm>
            <a:off x="10920536" y="11247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</a:rPr>
              <a:t>PC</a:t>
            </a:r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1" name="スマイル 180">
            <a:extLst>
              <a:ext uri="{FF2B5EF4-FFF2-40B4-BE49-F238E27FC236}">
                <a16:creationId xmlns:a16="http://schemas.microsoft.com/office/drawing/2014/main" id="{4E30AD36-02C8-D248-9F07-9CC7A9B60679}"/>
              </a:ext>
            </a:extLst>
          </p:cNvPr>
          <p:cNvSpPr/>
          <p:nvPr/>
        </p:nvSpPr>
        <p:spPr>
          <a:xfrm>
            <a:off x="11211272" y="227250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CFFDD21-7249-134D-9CA0-7C596189025C}"/>
              </a:ext>
            </a:extLst>
          </p:cNvPr>
          <p:cNvSpPr/>
          <p:nvPr/>
        </p:nvSpPr>
        <p:spPr>
          <a:xfrm>
            <a:off x="10920536" y="29249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走行体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94" name="グループ化 193">
            <a:extLst>
              <a:ext uri="{FF2B5EF4-FFF2-40B4-BE49-F238E27FC236}">
                <a16:creationId xmlns:a16="http://schemas.microsoft.com/office/drawing/2014/main" id="{C4A4D23D-29E8-9640-B664-F7E2128F9833}"/>
              </a:ext>
            </a:extLst>
          </p:cNvPr>
          <p:cNvGrpSpPr/>
          <p:nvPr/>
        </p:nvGrpSpPr>
        <p:grpSpPr>
          <a:xfrm>
            <a:off x="4048298" y="3429000"/>
            <a:ext cx="2439220" cy="3240360"/>
            <a:chOff x="4048298" y="3429000"/>
            <a:chExt cx="2439220" cy="3240360"/>
          </a:xfrm>
        </p:grpSpPr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8132EC50-7F3F-C74E-9717-BCC7032C1811}"/>
                </a:ext>
              </a:extLst>
            </p:cNvPr>
            <p:cNvSpPr/>
            <p:nvPr/>
          </p:nvSpPr>
          <p:spPr>
            <a:xfrm>
              <a:off x="490827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193" name="グループ化 192">
              <a:extLst>
                <a:ext uri="{FF2B5EF4-FFF2-40B4-BE49-F238E27FC236}">
                  <a16:creationId xmlns:a16="http://schemas.microsoft.com/office/drawing/2014/main" id="{911AC093-DD57-BA4B-A5A3-273FE0D4BFBD}"/>
                </a:ext>
              </a:extLst>
            </p:cNvPr>
            <p:cNvGrpSpPr/>
            <p:nvPr/>
          </p:nvGrpSpPr>
          <p:grpSpPr>
            <a:xfrm>
              <a:off x="4048298" y="3789040"/>
              <a:ext cx="2439220" cy="2880320"/>
              <a:chOff x="4048298" y="3789040"/>
              <a:chExt cx="2439220" cy="2880320"/>
            </a:xfrm>
          </p:grpSpPr>
          <p:sp>
            <p:nvSpPr>
              <p:cNvPr id="184" name="円/楕円 183">
                <a:extLst>
                  <a:ext uri="{FF2B5EF4-FFF2-40B4-BE49-F238E27FC236}">
                    <a16:creationId xmlns:a16="http://schemas.microsoft.com/office/drawing/2014/main" id="{834EF205-064A-6642-865A-4C186129DF3A}"/>
                  </a:ext>
                </a:extLst>
              </p:cNvPr>
              <p:cNvSpPr/>
              <p:nvPr/>
            </p:nvSpPr>
            <p:spPr>
              <a:xfrm>
                <a:off x="4048298" y="5342358"/>
                <a:ext cx="2439220" cy="1327002"/>
              </a:xfrm>
              <a:prstGeom prst="ellipse">
                <a:avLst/>
              </a:prstGeom>
              <a:solidFill>
                <a:srgbClr val="DEEBF7">
                  <a:alpha val="14902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6" name="星 7 185">
                <a:extLst>
                  <a:ext uri="{FF2B5EF4-FFF2-40B4-BE49-F238E27FC236}">
                    <a16:creationId xmlns:a16="http://schemas.microsoft.com/office/drawing/2014/main" id="{EECD328D-6FC7-AD4D-8192-C2EE1A2BF4F8}"/>
                  </a:ext>
                </a:extLst>
              </p:cNvPr>
              <p:cNvSpPr/>
              <p:nvPr/>
            </p:nvSpPr>
            <p:spPr>
              <a:xfrm>
                <a:off x="5056410" y="3789040"/>
                <a:ext cx="432048" cy="432048"/>
              </a:xfrm>
              <a:prstGeom prst="star7">
                <a:avLst/>
              </a:prstGeom>
              <a:solidFill>
                <a:srgbClr val="DEEBF7">
                  <a:alpha val="14902"/>
                </a:srgb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C4C513DF-7254-8D48-B76B-CAFE86DA4009}"/>
                  </a:ext>
                </a:extLst>
              </p:cNvPr>
              <p:cNvCxnSpPr>
                <a:stCxn id="184" idx="2"/>
                <a:endCxn id="186" idx="3"/>
              </p:cNvCxnSpPr>
              <p:nvPr/>
            </p:nvCxnSpPr>
            <p:spPr>
              <a:xfrm flipV="1">
                <a:off x="4048298" y="4221090"/>
                <a:ext cx="1127997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CA9F8938-FEDC-A64E-9B93-01E49F17EF7D}"/>
                  </a:ext>
                </a:extLst>
              </p:cNvPr>
              <p:cNvCxnSpPr>
                <a:stCxn id="184" idx="6"/>
                <a:endCxn id="186" idx="2"/>
              </p:cNvCxnSpPr>
              <p:nvPr/>
            </p:nvCxnSpPr>
            <p:spPr>
              <a:xfrm flipH="1" flipV="1">
                <a:off x="5368573" y="4221090"/>
                <a:ext cx="1118945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2" name="グループ化 201">
            <a:extLst>
              <a:ext uri="{FF2B5EF4-FFF2-40B4-BE49-F238E27FC236}">
                <a16:creationId xmlns:a16="http://schemas.microsoft.com/office/drawing/2014/main" id="{19955324-E8F0-8E4A-A841-60BDF8D22E31}"/>
              </a:ext>
            </a:extLst>
          </p:cNvPr>
          <p:cNvGrpSpPr/>
          <p:nvPr/>
        </p:nvGrpSpPr>
        <p:grpSpPr>
          <a:xfrm>
            <a:off x="407368" y="3429000"/>
            <a:ext cx="2439220" cy="3240360"/>
            <a:chOff x="407368" y="3429000"/>
            <a:chExt cx="2439220" cy="3240360"/>
          </a:xfrm>
        </p:grpSpPr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EEEA3E9D-5672-754C-B025-C6F58EEDC1D1}"/>
                </a:ext>
              </a:extLst>
            </p:cNvPr>
            <p:cNvSpPr/>
            <p:nvPr/>
          </p:nvSpPr>
          <p:spPr>
            <a:xfrm>
              <a:off x="126734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8" name="円/楕円 197">
              <a:extLst>
                <a:ext uri="{FF2B5EF4-FFF2-40B4-BE49-F238E27FC236}">
                  <a16:creationId xmlns:a16="http://schemas.microsoft.com/office/drawing/2014/main" id="{ABD107B4-4E93-A641-BF0F-FD20584F8755}"/>
                </a:ext>
              </a:extLst>
            </p:cNvPr>
            <p:cNvSpPr/>
            <p:nvPr/>
          </p:nvSpPr>
          <p:spPr>
            <a:xfrm>
              <a:off x="407368" y="5342358"/>
              <a:ext cx="2439220" cy="132700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9" name="星 7 198">
              <a:extLst>
                <a:ext uri="{FF2B5EF4-FFF2-40B4-BE49-F238E27FC236}">
                  <a16:creationId xmlns:a16="http://schemas.microsoft.com/office/drawing/2014/main" id="{6FFDA904-DC4A-BF46-A370-C2D03E277AFD}"/>
                </a:ext>
              </a:extLst>
            </p:cNvPr>
            <p:cNvSpPr/>
            <p:nvPr/>
          </p:nvSpPr>
          <p:spPr>
            <a:xfrm>
              <a:off x="1415480" y="3789040"/>
              <a:ext cx="432048" cy="432048"/>
            </a:xfrm>
            <a:prstGeom prst="star7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34CAA238-56BF-1048-BD00-D3F41F132014}"/>
                </a:ext>
              </a:extLst>
            </p:cNvPr>
            <p:cNvCxnSpPr>
              <a:stCxn id="198" idx="2"/>
              <a:endCxn id="199" idx="3"/>
            </p:cNvCxnSpPr>
            <p:nvPr/>
          </p:nvCxnSpPr>
          <p:spPr>
            <a:xfrm flipV="1">
              <a:off x="407368" y="4221090"/>
              <a:ext cx="1127997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C783B02F-890C-DA47-AA9B-FDA8683B5831}"/>
                </a:ext>
              </a:extLst>
            </p:cNvPr>
            <p:cNvCxnSpPr>
              <a:stCxn id="198" idx="6"/>
              <a:endCxn id="199" idx="2"/>
            </p:cNvCxnSpPr>
            <p:nvPr/>
          </p:nvCxnSpPr>
          <p:spPr>
            <a:xfrm flipH="1" flipV="1">
              <a:off x="1727643" y="4221090"/>
              <a:ext cx="1118945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0FF69720-A931-AD48-BE0A-1AD07AC7F298}"/>
              </a:ext>
            </a:extLst>
          </p:cNvPr>
          <p:cNvSpPr/>
          <p:nvPr/>
        </p:nvSpPr>
        <p:spPr>
          <a:xfrm>
            <a:off x="7680176" y="616530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</a:t>
            </a:r>
          </a:p>
        </p:txBody>
      </p: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9210A4B2-0202-D943-862B-74FD6C4EF43F}"/>
              </a:ext>
            </a:extLst>
          </p:cNvPr>
          <p:cNvSpPr/>
          <p:nvPr/>
        </p:nvSpPr>
        <p:spPr>
          <a:xfrm>
            <a:off x="8832304" y="2996952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走行体</a:t>
            </a:r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id="{78CBF6E0-D10A-5C48-B6AA-368DEE2FBF31}"/>
              </a:ext>
            </a:extLst>
          </p:cNvPr>
          <p:cNvSpPr/>
          <p:nvPr/>
        </p:nvSpPr>
        <p:spPr>
          <a:xfrm>
            <a:off x="28572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灰色ライン</a:t>
            </a: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55387B46-D31F-3C45-A8AB-620D59E7A0D0}"/>
              </a:ext>
            </a:extLst>
          </p:cNvPr>
          <p:cNvSpPr/>
          <p:nvPr/>
        </p:nvSpPr>
        <p:spPr>
          <a:xfrm>
            <a:off x="64576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黒</a:t>
            </a:r>
            <a:r>
              <a:rPr kumimoji="1" lang="ja-JP" altLang="en-US" sz="1400">
                <a:solidFill>
                  <a:schemeClr val="tx1"/>
                </a:solidFill>
              </a:rPr>
              <a:t>色ライン</a:t>
            </a:r>
          </a:p>
        </p:txBody>
      </p:sp>
      <p:sp>
        <p:nvSpPr>
          <p:cNvPr id="208" name="正方形/長方形 207">
            <a:extLst>
              <a:ext uri="{FF2B5EF4-FFF2-40B4-BE49-F238E27FC236}">
                <a16:creationId xmlns:a16="http://schemas.microsoft.com/office/drawing/2014/main" id="{C14B7F6C-70B1-C44E-A2C0-DD1655E23599}"/>
              </a:ext>
            </a:extLst>
          </p:cNvPr>
          <p:cNvSpPr/>
          <p:nvPr/>
        </p:nvSpPr>
        <p:spPr>
          <a:xfrm>
            <a:off x="2207568" y="3284984"/>
            <a:ext cx="19442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ブロック並べエリア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09" name="正方形/長方形 208">
            <a:extLst>
              <a:ext uri="{FF2B5EF4-FFF2-40B4-BE49-F238E27FC236}">
                <a16:creationId xmlns:a16="http://schemas.microsoft.com/office/drawing/2014/main" id="{D4D4802C-2A8F-4542-8EFF-A933EE65CC02}"/>
              </a:ext>
            </a:extLst>
          </p:cNvPr>
          <p:cNvSpPr/>
          <p:nvPr/>
        </p:nvSpPr>
        <p:spPr>
          <a:xfrm>
            <a:off x="3647728" y="2492896"/>
            <a:ext cx="115212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67" name="正方形/長方形 166">
            <a:extLst>
              <a:ext uri="{FF2B5EF4-FFF2-40B4-BE49-F238E27FC236}">
                <a16:creationId xmlns:a16="http://schemas.microsoft.com/office/drawing/2014/main" id="{E165A1A7-388F-F843-8DB0-8FDB37FA68C9}"/>
              </a:ext>
            </a:extLst>
          </p:cNvPr>
          <p:cNvSpPr/>
          <p:nvPr/>
        </p:nvSpPr>
        <p:spPr>
          <a:xfrm>
            <a:off x="7824192" y="1412776"/>
            <a:ext cx="136815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LAN</a:t>
            </a:r>
            <a:r>
              <a:rPr kumimoji="1" lang="ja-JP" altLang="en-US" sz="1400">
                <a:solidFill>
                  <a:schemeClr val="tx1"/>
                </a:solidFill>
              </a:rPr>
              <a:t>ケーブル</a:t>
            </a:r>
          </a:p>
        </p:txBody>
      </p:sp>
      <p:sp>
        <p:nvSpPr>
          <p:cNvPr id="169" name="正方形/長方形 168">
            <a:extLst>
              <a:ext uri="{FF2B5EF4-FFF2-40B4-BE49-F238E27FC236}">
                <a16:creationId xmlns:a16="http://schemas.microsoft.com/office/drawing/2014/main" id="{E8A16788-4FE7-FE41-AB39-8EEB8547A3D0}"/>
              </a:ext>
            </a:extLst>
          </p:cNvPr>
          <p:cNvSpPr/>
          <p:nvPr/>
        </p:nvSpPr>
        <p:spPr>
          <a:xfrm>
            <a:off x="9128720" y="404664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23C625FB-8F6E-F646-88B3-6DB8A8D189FC}"/>
              </a:ext>
            </a:extLst>
          </p:cNvPr>
          <p:cNvSpPr/>
          <p:nvPr/>
        </p:nvSpPr>
        <p:spPr>
          <a:xfrm>
            <a:off x="8832304" y="2564904"/>
            <a:ext cx="136815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4534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14117"/>
          <a:stretch/>
        </p:blipFill>
        <p:spPr>
          <a:xfrm rot="10800000">
            <a:off x="999916" y="464132"/>
            <a:ext cx="5096083" cy="588981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517A9EA-393A-5847-BBB6-EAB74C31B7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6" t="59710" r="50000"/>
          <a:stretch/>
        </p:blipFill>
        <p:spPr>
          <a:xfrm>
            <a:off x="7301948" y="4094922"/>
            <a:ext cx="4178167" cy="2763078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871C4DE5-0784-D742-8398-4AB93D788172}"/>
              </a:ext>
            </a:extLst>
          </p:cNvPr>
          <p:cNvSpPr/>
          <p:nvPr/>
        </p:nvSpPr>
        <p:spPr>
          <a:xfrm>
            <a:off x="983432" y="404664"/>
            <a:ext cx="4176464" cy="1872208"/>
          </a:xfrm>
          <a:prstGeom prst="rect">
            <a:avLst/>
          </a:prstGeom>
          <a:solidFill>
            <a:schemeClr val="bg1">
              <a:lumMod val="65000"/>
              <a:alpha val="70000"/>
            </a:schemeClr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2783CAD9-B6E9-2245-999F-01C9FDF71515}"/>
              </a:ext>
            </a:extLst>
          </p:cNvPr>
          <p:cNvGrpSpPr/>
          <p:nvPr/>
        </p:nvGrpSpPr>
        <p:grpSpPr>
          <a:xfrm>
            <a:off x="911424" y="4293096"/>
            <a:ext cx="2016224" cy="2092602"/>
            <a:chOff x="7248128" y="836712"/>
            <a:chExt cx="2016224" cy="2092602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CC19872C-8073-F740-B766-43D751386C20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352C63FC-AC38-3546-9FF1-54DAC343100B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" name="直線コネクタ 4">
                  <a:extLst>
                    <a:ext uri="{FF2B5EF4-FFF2-40B4-BE49-F238E27FC236}">
                      <a16:creationId xmlns:a16="http://schemas.microsoft.com/office/drawing/2014/main" id="{6ECB2199-137B-DC48-A5A7-9E52B5EA98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522643D8-36E6-004E-A88B-E1E9E684B1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77D6856D-1831-2248-A1BC-79CD3F4F5FB1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9213412-E1B1-864C-8B4C-54F9461AEE4A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348D7C8-3F04-3543-937E-3185E17910ED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円/楕円 14">
              <a:extLst>
                <a:ext uri="{FF2B5EF4-FFF2-40B4-BE49-F238E27FC236}">
                  <a16:creationId xmlns:a16="http://schemas.microsoft.com/office/drawing/2014/main" id="{25BDD770-2C66-C84A-A4B8-86B39DBC4D90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20483CA7-2D27-B048-873D-1AD18E2EEF66}"/>
              </a:ext>
            </a:extLst>
          </p:cNvPr>
          <p:cNvGrpSpPr/>
          <p:nvPr/>
        </p:nvGrpSpPr>
        <p:grpSpPr>
          <a:xfrm>
            <a:off x="7248128" y="4792782"/>
            <a:ext cx="2016224" cy="2092602"/>
            <a:chOff x="7248128" y="836712"/>
            <a:chExt cx="2016224" cy="2092602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8610380E-50A2-B747-8798-CB0068221D73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07C7DC83-642D-0C4E-9711-5C9DBCEA0AF7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25" name="直線コネクタ 24">
                  <a:extLst>
                    <a:ext uri="{FF2B5EF4-FFF2-40B4-BE49-F238E27FC236}">
                      <a16:creationId xmlns:a16="http://schemas.microsoft.com/office/drawing/2014/main" id="{96165707-F080-5247-B2AB-79BCA85C90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線コネクタ 25">
                  <a:extLst>
                    <a:ext uri="{FF2B5EF4-FFF2-40B4-BE49-F238E27FC236}">
                      <a16:creationId xmlns:a16="http://schemas.microsoft.com/office/drawing/2014/main" id="{292831DC-63F7-2B4E-BF3F-62BB1DB588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705E7842-7173-C540-BBBA-371B3D122147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E3FBE045-3B3C-6947-81E5-E4ABD2CD0226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D82CC48B-25A3-B146-9463-CA76ECC53CA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ADC81D02-B681-A34D-B1CC-CE69EFBD1E7E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5D4EDD30-D331-FF48-8DB3-3C411CDE213E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2529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 rot="16200000">
            <a:off x="1000295" y="747842"/>
            <a:ext cx="5096083" cy="68580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997DA1C-6DAE-844F-88ED-2689B990BF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59483" r="8694"/>
          <a:stretch/>
        </p:blipFill>
        <p:spPr>
          <a:xfrm rot="10800000">
            <a:off x="7248128" y="2780928"/>
            <a:ext cx="4209936" cy="2778634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64D0A49-905D-B94A-9FE7-41B201811D26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897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A4A64E8-5D1E-7244-9DD0-09862EF77525}"/>
              </a:ext>
            </a:extLst>
          </p:cNvPr>
          <p:cNvCxnSpPr>
            <a:cxnSpLocks/>
          </p:cNvCxnSpPr>
          <p:nvPr/>
        </p:nvCxnSpPr>
        <p:spPr>
          <a:xfrm>
            <a:off x="1271753" y="6601266"/>
            <a:ext cx="10584887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自立走行</a:t>
            </a:r>
            <a:r>
              <a:rPr lang="ja-JP" altLang="en-US">
                <a:solidFill>
                  <a:schemeClr val="tx1"/>
                </a:solidFill>
              </a:rPr>
              <a:t>システム</a:t>
            </a:r>
            <a:r>
              <a:rPr kumimoji="1" lang="ja-JP" altLang="en-US">
                <a:solidFill>
                  <a:schemeClr val="tx1"/>
                </a:solidFill>
              </a:rPr>
              <a:t>図</a:t>
            </a:r>
          </a:p>
        </p:txBody>
      </p:sp>
      <p:grpSp>
        <p:nvGrpSpPr>
          <p:cNvPr id="112" name="グループ化 111">
            <a:extLst>
              <a:ext uri="{FF2B5EF4-FFF2-40B4-BE49-F238E27FC236}">
                <a16:creationId xmlns:a16="http://schemas.microsoft.com/office/drawing/2014/main" id="{06BAE010-8C3A-B847-8207-12148B6CA988}"/>
              </a:ext>
            </a:extLst>
          </p:cNvPr>
          <p:cNvGrpSpPr/>
          <p:nvPr/>
        </p:nvGrpSpPr>
        <p:grpSpPr>
          <a:xfrm>
            <a:off x="3287977" y="620688"/>
            <a:ext cx="8115832" cy="6048672"/>
            <a:chOff x="804051" y="620688"/>
            <a:chExt cx="8115832" cy="6048672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2783632" y="620688"/>
              <a:ext cx="4680520" cy="42484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4714481" y="4840941"/>
              <a:ext cx="3282037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A19B65C5-22B9-CD48-9803-FDC51EA6206F}"/>
                </a:ext>
              </a:extLst>
            </p:cNvPr>
            <p:cNvGrpSpPr/>
            <p:nvPr/>
          </p:nvGrpSpPr>
          <p:grpSpPr>
            <a:xfrm>
              <a:off x="3297677" y="4179080"/>
              <a:ext cx="2412459" cy="2412459"/>
              <a:chOff x="3297677" y="3570051"/>
              <a:chExt cx="2412459" cy="2412459"/>
            </a:xfrm>
            <a:solidFill>
              <a:schemeClr val="bg1"/>
            </a:solidFill>
          </p:grpSpPr>
          <p:sp>
            <p:nvSpPr>
              <p:cNvPr id="14" name="円/楕円 13">
                <a:extLst>
                  <a:ext uri="{FF2B5EF4-FFF2-40B4-BE49-F238E27FC236}">
                    <a16:creationId xmlns:a16="http://schemas.microsoft.com/office/drawing/2014/main" id="{95BC6E65-A6A6-DA4F-89B6-318AFFF06831}"/>
                  </a:ext>
                </a:extLst>
              </p:cNvPr>
              <p:cNvSpPr/>
              <p:nvPr/>
            </p:nvSpPr>
            <p:spPr>
              <a:xfrm>
                <a:off x="4166681" y="4439055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101C7940-1F2F-9B46-86F9-5B87F71BEC85}"/>
                  </a:ext>
                </a:extLst>
              </p:cNvPr>
              <p:cNvGrpSpPr/>
              <p:nvPr/>
            </p:nvGrpSpPr>
            <p:grpSpPr>
              <a:xfrm>
                <a:off x="3297677" y="3570051"/>
                <a:ext cx="2412459" cy="2412459"/>
                <a:chOff x="3297677" y="3570051"/>
                <a:chExt cx="2412459" cy="2412459"/>
              </a:xfrm>
              <a:grpFill/>
            </p:grpSpPr>
            <p:sp>
              <p:nvSpPr>
                <p:cNvPr id="5" name="円/楕円 4">
                  <a:extLst>
                    <a:ext uri="{FF2B5EF4-FFF2-40B4-BE49-F238E27FC236}">
                      <a16:creationId xmlns:a16="http://schemas.microsoft.com/office/drawing/2014/main" id="{FC6F3BDA-439B-414C-B97A-9DD594111347}"/>
                    </a:ext>
                  </a:extLst>
                </p:cNvPr>
                <p:cNvSpPr/>
                <p:nvPr/>
              </p:nvSpPr>
              <p:spPr>
                <a:xfrm>
                  <a:off x="3297677" y="3570051"/>
                  <a:ext cx="2412459" cy="2412459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A02EA583-404A-9E4B-A6B5-7EE81711ADFD}"/>
                    </a:ext>
                  </a:extLst>
                </p:cNvPr>
                <p:cNvCxnSpPr>
                  <a:stCxn id="5" idx="2"/>
                  <a:endCxn id="5" idx="6"/>
                </p:cNvCxnSpPr>
                <p:nvPr/>
              </p:nvCxnSpPr>
              <p:spPr>
                <a:xfrm>
                  <a:off x="3297677" y="4776281"/>
                  <a:ext cx="2412459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71EA019B-6F62-1647-B74E-7733CB3104E5}"/>
                    </a:ext>
                  </a:extLst>
                </p:cNvPr>
                <p:cNvCxnSpPr>
                  <a:stCxn id="5" idx="4"/>
                  <a:endCxn id="5" idx="0"/>
                </p:cNvCxnSpPr>
                <p:nvPr/>
              </p:nvCxnSpPr>
              <p:spPr>
                <a:xfrm flipV="1">
                  <a:off x="4503907" y="3570051"/>
                  <a:ext cx="0" cy="2412459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片側の 2 つの角を切り取った四角形 19">
              <a:extLst>
                <a:ext uri="{FF2B5EF4-FFF2-40B4-BE49-F238E27FC236}">
                  <a16:creationId xmlns:a16="http://schemas.microsoft.com/office/drawing/2014/main" id="{994F6E10-0C0B-E74E-B5BF-07DA3D7A11CF}"/>
                </a:ext>
              </a:extLst>
            </p:cNvPr>
            <p:cNvSpPr/>
            <p:nvPr/>
          </p:nvSpPr>
          <p:spPr>
            <a:xfrm flipV="1">
              <a:off x="2763306" y="5404764"/>
              <a:ext cx="592737" cy="648205"/>
            </a:xfrm>
            <a:prstGeom prst="snip2Same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1B7519D-3544-574E-AB7E-85005C12F179}"/>
                </a:ext>
              </a:extLst>
            </p:cNvPr>
            <p:cNvGrpSpPr/>
            <p:nvPr/>
          </p:nvGrpSpPr>
          <p:grpSpPr>
            <a:xfrm>
              <a:off x="2613303" y="6062697"/>
              <a:ext cx="898381" cy="606663"/>
              <a:chOff x="4096544" y="1776264"/>
              <a:chExt cx="576064" cy="504056"/>
            </a:xfrm>
          </p:grpSpPr>
          <p:sp>
            <p:nvSpPr>
              <p:cNvPr id="30" name="三角形 29">
                <a:extLst>
                  <a:ext uri="{FF2B5EF4-FFF2-40B4-BE49-F238E27FC236}">
                    <a16:creationId xmlns:a16="http://schemas.microsoft.com/office/drawing/2014/main" id="{1EC59E7F-8481-B448-B4D0-2EFB82D94EE8}"/>
                  </a:ext>
                </a:extLst>
              </p:cNvPr>
              <p:cNvSpPr/>
              <p:nvPr/>
            </p:nvSpPr>
            <p:spPr>
              <a:xfrm>
                <a:off x="4096544" y="1776264"/>
                <a:ext cx="576064" cy="360040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円/楕円 30">
                <a:extLst>
                  <a:ext uri="{FF2B5EF4-FFF2-40B4-BE49-F238E27FC236}">
                    <a16:creationId xmlns:a16="http://schemas.microsoft.com/office/drawing/2014/main" id="{FA9B417D-32DE-D549-9368-AD00CDC881B6}"/>
                  </a:ext>
                </a:extLst>
              </p:cNvPr>
              <p:cNvSpPr/>
              <p:nvPr/>
            </p:nvSpPr>
            <p:spPr>
              <a:xfrm>
                <a:off x="4096544" y="2064296"/>
                <a:ext cx="57606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B0C279A-ECDD-B44B-9384-4375A465EB70}"/>
                </a:ext>
              </a:extLst>
            </p:cNvPr>
            <p:cNvGrpSpPr/>
            <p:nvPr/>
          </p:nvGrpSpPr>
          <p:grpSpPr>
            <a:xfrm>
              <a:off x="3385226" y="4038029"/>
              <a:ext cx="674450" cy="674450"/>
              <a:chOff x="3385226" y="3429000"/>
              <a:chExt cx="674450" cy="67445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16068F6-A4D1-EC4B-90FC-8043BEBD199F}"/>
                  </a:ext>
                </a:extLst>
              </p:cNvPr>
              <p:cNvSpPr/>
              <p:nvPr/>
            </p:nvSpPr>
            <p:spPr>
              <a:xfrm>
                <a:off x="3385226" y="3429000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47055E78-8374-0342-8953-D075EBACBCB5}"/>
                  </a:ext>
                </a:extLst>
              </p:cNvPr>
              <p:cNvCxnSpPr>
                <a:stCxn id="17" idx="6"/>
                <a:endCxn id="17" idx="2"/>
              </p:cNvCxnSpPr>
              <p:nvPr/>
            </p:nvCxnSpPr>
            <p:spPr>
              <a:xfrm flipH="1">
                <a:off x="3385226" y="3766225"/>
                <a:ext cx="674450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コネクタ 36">
                <a:extLst>
                  <a:ext uri="{FF2B5EF4-FFF2-40B4-BE49-F238E27FC236}">
                    <a16:creationId xmlns:a16="http://schemas.microsoft.com/office/drawing/2014/main" id="{E20BA8D3-03D0-C64F-97AC-A90F2A6FFD64}"/>
                  </a:ext>
                </a:extLst>
              </p:cNvPr>
              <p:cNvCxnSpPr>
                <a:endCxn id="17" idx="0"/>
              </p:cNvCxnSpPr>
              <p:nvPr/>
            </p:nvCxnSpPr>
            <p:spPr>
              <a:xfrm flipV="1">
                <a:off x="3715966" y="3429000"/>
                <a:ext cx="6485" cy="666345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L 字 31">
              <a:extLst>
                <a:ext uri="{FF2B5EF4-FFF2-40B4-BE49-F238E27FC236}">
                  <a16:creationId xmlns:a16="http://schemas.microsoft.com/office/drawing/2014/main" id="{32488DE0-CAB9-6746-9A76-087E0ACBFD80}"/>
                </a:ext>
              </a:extLst>
            </p:cNvPr>
            <p:cNvSpPr/>
            <p:nvPr/>
          </p:nvSpPr>
          <p:spPr>
            <a:xfrm flipH="1">
              <a:off x="1649506" y="4489415"/>
              <a:ext cx="2141993" cy="1381328"/>
            </a:xfrm>
            <a:prstGeom prst="corner">
              <a:avLst>
                <a:gd name="adj1" fmla="val 9883"/>
                <a:gd name="adj2" fmla="val 10345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片側の 2 つの角を切り取った四角形 38">
              <a:extLst>
                <a:ext uri="{FF2B5EF4-FFF2-40B4-BE49-F238E27FC236}">
                  <a16:creationId xmlns:a16="http://schemas.microsoft.com/office/drawing/2014/main" id="{2DCE4FBB-E173-FC4E-A6E6-B9ACDE105EC8}"/>
                </a:ext>
              </a:extLst>
            </p:cNvPr>
            <p:cNvSpPr/>
            <p:nvPr/>
          </p:nvSpPr>
          <p:spPr>
            <a:xfrm rot="16200000" flipV="1">
              <a:off x="1487547" y="3109799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F79545D0-B85D-4A45-B41F-BE495556F9AB}"/>
                </a:ext>
              </a:extLst>
            </p:cNvPr>
            <p:cNvGrpSpPr/>
            <p:nvPr/>
          </p:nvGrpSpPr>
          <p:grpSpPr>
            <a:xfrm>
              <a:off x="804051" y="2711252"/>
              <a:ext cx="1120589" cy="1326777"/>
              <a:chOff x="3774140" y="1452282"/>
              <a:chExt cx="1120589" cy="1326777"/>
            </a:xfrm>
          </p:grpSpPr>
          <p:sp>
            <p:nvSpPr>
              <p:cNvPr id="40" name="円弧 39">
                <a:extLst>
                  <a:ext uri="{FF2B5EF4-FFF2-40B4-BE49-F238E27FC236}">
                    <a16:creationId xmlns:a16="http://schemas.microsoft.com/office/drawing/2014/main" id="{86D38046-C761-3646-B461-1E3CFB7C8B8A}"/>
                  </a:ext>
                </a:extLst>
              </p:cNvPr>
              <p:cNvSpPr/>
              <p:nvPr/>
            </p:nvSpPr>
            <p:spPr>
              <a:xfrm>
                <a:off x="3774140" y="1452282"/>
                <a:ext cx="815789" cy="1326777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円弧 40">
                <a:extLst>
                  <a:ext uri="{FF2B5EF4-FFF2-40B4-BE49-F238E27FC236}">
                    <a16:creationId xmlns:a16="http://schemas.microsoft.com/office/drawing/2014/main" id="{A164673C-EF62-E240-87CC-4F300A58BF9F}"/>
                  </a:ext>
                </a:extLst>
              </p:cNvPr>
              <p:cNvSpPr/>
              <p:nvPr/>
            </p:nvSpPr>
            <p:spPr>
              <a:xfrm>
                <a:off x="3926540" y="1600200"/>
                <a:ext cx="815789" cy="1030941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円弧 41">
                <a:extLst>
                  <a:ext uri="{FF2B5EF4-FFF2-40B4-BE49-F238E27FC236}">
                    <a16:creationId xmlns:a16="http://schemas.microsoft.com/office/drawing/2014/main" id="{ED505722-AB6D-3E47-BA49-B4536F823129}"/>
                  </a:ext>
                </a:extLst>
              </p:cNvPr>
              <p:cNvSpPr/>
              <p:nvPr/>
            </p:nvSpPr>
            <p:spPr>
              <a:xfrm>
                <a:off x="4078940" y="1698811"/>
                <a:ext cx="815789" cy="833718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C487CA86-E873-A643-BF93-B2317374DD71}"/>
                </a:ext>
              </a:extLst>
            </p:cNvPr>
            <p:cNvSpPr/>
            <p:nvPr/>
          </p:nvSpPr>
          <p:spPr>
            <a:xfrm>
              <a:off x="1636816" y="3737711"/>
              <a:ext cx="1309801" cy="1270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A5FECC56-0FB4-164D-BD43-B8C72FB2B817}"/>
                </a:ext>
              </a:extLst>
            </p:cNvPr>
            <p:cNvGrpSpPr/>
            <p:nvPr/>
          </p:nvGrpSpPr>
          <p:grpSpPr>
            <a:xfrm>
              <a:off x="5746377" y="4925535"/>
              <a:ext cx="2580509" cy="1651603"/>
              <a:chOff x="5746377" y="4316506"/>
              <a:chExt cx="2580509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7652436" y="4316506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5746377" y="4831976"/>
                <a:ext cx="2232212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6585635" y="4993341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69" name="円弧 68">
              <a:extLst>
                <a:ext uri="{FF2B5EF4-FFF2-40B4-BE49-F238E27FC236}">
                  <a16:creationId xmlns:a16="http://schemas.microsoft.com/office/drawing/2014/main" id="{E7920B79-D2BB-4E47-9CEB-55FAB9F03C9D}"/>
                </a:ext>
              </a:extLst>
            </p:cNvPr>
            <p:cNvSpPr/>
            <p:nvPr/>
          </p:nvSpPr>
          <p:spPr>
            <a:xfrm>
              <a:off x="3070009" y="3738932"/>
              <a:ext cx="1317409" cy="1317409"/>
            </a:xfrm>
            <a:prstGeom prst="arc">
              <a:avLst>
                <a:gd name="adj1" fmla="val 4337217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弧 69">
              <a:extLst>
                <a:ext uri="{FF2B5EF4-FFF2-40B4-BE49-F238E27FC236}">
                  <a16:creationId xmlns:a16="http://schemas.microsoft.com/office/drawing/2014/main" id="{F1D334A4-1903-124F-A646-A27A694F6F3E}"/>
                </a:ext>
              </a:extLst>
            </p:cNvPr>
            <p:cNvSpPr/>
            <p:nvPr/>
          </p:nvSpPr>
          <p:spPr>
            <a:xfrm>
              <a:off x="7082118" y="4419031"/>
              <a:ext cx="1837765" cy="1837765"/>
            </a:xfrm>
            <a:prstGeom prst="arc">
              <a:avLst>
                <a:gd name="adj1" fmla="val 21286009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弧 70">
              <a:extLst>
                <a:ext uri="{FF2B5EF4-FFF2-40B4-BE49-F238E27FC236}">
                  <a16:creationId xmlns:a16="http://schemas.microsoft.com/office/drawing/2014/main" id="{688202EF-CA42-B947-82D0-DD58D83DCCE1}"/>
                </a:ext>
              </a:extLst>
            </p:cNvPr>
            <p:cNvSpPr/>
            <p:nvPr/>
          </p:nvSpPr>
          <p:spPr>
            <a:xfrm>
              <a:off x="3980330" y="4858303"/>
              <a:ext cx="1075762" cy="1075762"/>
            </a:xfrm>
            <a:prstGeom prst="arc">
              <a:avLst>
                <a:gd name="adj1" fmla="val 3731962"/>
                <a:gd name="adj2" fmla="val 283478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片側の 2 つの角を切り取った四角形 47">
              <a:extLst>
                <a:ext uri="{FF2B5EF4-FFF2-40B4-BE49-F238E27FC236}">
                  <a16:creationId xmlns:a16="http://schemas.microsoft.com/office/drawing/2014/main" id="{B7396866-22A4-3940-B9CC-491AE9F74EBD}"/>
                </a:ext>
              </a:extLst>
            </p:cNvPr>
            <p:cNvSpPr/>
            <p:nvPr/>
          </p:nvSpPr>
          <p:spPr>
            <a:xfrm rot="16200000" flipH="1" flipV="1">
              <a:off x="1487547" y="3842664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E90CA31-ECB3-6F42-A33C-9F63AD466C8B}"/>
                </a:ext>
              </a:extLst>
            </p:cNvPr>
            <p:cNvSpPr/>
            <p:nvPr/>
          </p:nvSpPr>
          <p:spPr>
            <a:xfrm>
              <a:off x="935992" y="2624866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超音波センサ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95670154-72F6-9540-9AD7-28E7B4A18965}"/>
                </a:ext>
              </a:extLst>
            </p:cNvPr>
            <p:cNvSpPr/>
            <p:nvPr/>
          </p:nvSpPr>
          <p:spPr>
            <a:xfrm>
              <a:off x="877685" y="4481374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ジャイロセンサ</a:t>
              </a: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1264227" y="5984593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光センサ</a:t>
              </a:r>
            </a:p>
          </p:txBody>
        </p: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908F1DBC-922A-0F43-A003-0AEF620D65EB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6384032" y="3645024"/>
              <a:ext cx="0" cy="51935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49FC80FB-036B-8344-87CD-C105DFD1F524}"/>
                </a:ext>
              </a:extLst>
            </p:cNvPr>
            <p:cNvGrpSpPr/>
            <p:nvPr/>
          </p:nvGrpSpPr>
          <p:grpSpPr>
            <a:xfrm>
              <a:off x="5159896" y="2492896"/>
              <a:ext cx="360040" cy="2841277"/>
              <a:chOff x="4423064" y="1243447"/>
              <a:chExt cx="1527463" cy="1527463"/>
            </a:xfrm>
          </p:grpSpPr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7248149E-A0A6-5346-8DE4-3D6F93F14B9D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線コネクタ 56">
                <a:extLst>
                  <a:ext uri="{FF2B5EF4-FFF2-40B4-BE49-F238E27FC236}">
                    <a16:creationId xmlns:a16="http://schemas.microsoft.com/office/drawing/2014/main" id="{F1700C69-9D30-DB49-886F-868671EF99A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497C3288-6F09-3445-B841-209EC6F517E2}"/>
                </a:ext>
              </a:extLst>
            </p:cNvPr>
            <p:cNvGrpSpPr/>
            <p:nvPr/>
          </p:nvGrpSpPr>
          <p:grpSpPr>
            <a:xfrm>
              <a:off x="3553867" y="2060848"/>
              <a:ext cx="1966069" cy="2140973"/>
              <a:chOff x="4423064" y="1243447"/>
              <a:chExt cx="1527463" cy="1527463"/>
            </a:xfrm>
          </p:grpSpPr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A0DC07A1-9BA6-E841-91E3-B3AB875B3082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>
                <a:extLst>
                  <a:ext uri="{FF2B5EF4-FFF2-40B4-BE49-F238E27FC236}">
                    <a16:creationId xmlns:a16="http://schemas.microsoft.com/office/drawing/2014/main" id="{817A2656-2DA6-E94A-87C0-6E84B6F7037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394D6594-F370-E74A-9075-8BFEFFEC808F}"/>
                </a:ext>
              </a:extLst>
            </p:cNvPr>
            <p:cNvGrpSpPr/>
            <p:nvPr/>
          </p:nvGrpSpPr>
          <p:grpSpPr>
            <a:xfrm>
              <a:off x="4374573" y="2276872"/>
              <a:ext cx="1145363" cy="2959577"/>
              <a:chOff x="4423064" y="1243447"/>
              <a:chExt cx="1527463" cy="1527463"/>
            </a:xfrm>
          </p:grpSpPr>
          <p:cxnSp>
            <p:nvCxnSpPr>
              <p:cNvPr id="75" name="直線コネクタ 74">
                <a:extLst>
                  <a:ext uri="{FF2B5EF4-FFF2-40B4-BE49-F238E27FC236}">
                    <a16:creationId xmlns:a16="http://schemas.microsoft.com/office/drawing/2014/main" id="{B3AD5886-7038-A04C-987B-FB93D0F4821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6F9E1407-4319-4A44-B350-73B573376E2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20C8B133-7CA1-E54E-BC86-D253FA2E9B8F}"/>
                </a:ext>
              </a:extLst>
            </p:cNvPr>
            <p:cNvSpPr/>
            <p:nvPr/>
          </p:nvSpPr>
          <p:spPr>
            <a:xfrm>
              <a:off x="3532910" y="4183503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7" name="円/楕円 76">
              <a:extLst>
                <a:ext uri="{FF2B5EF4-FFF2-40B4-BE49-F238E27FC236}">
                  <a16:creationId xmlns:a16="http://schemas.microsoft.com/office/drawing/2014/main" id="{DFD99CCE-3A47-B64F-81EA-DE50EB9DE10D}"/>
                </a:ext>
              </a:extLst>
            </p:cNvPr>
            <p:cNvSpPr/>
            <p:nvPr/>
          </p:nvSpPr>
          <p:spPr>
            <a:xfrm>
              <a:off x="4315693" y="5194885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8" name="円/楕円 77">
              <a:extLst>
                <a:ext uri="{FF2B5EF4-FFF2-40B4-BE49-F238E27FC236}">
                  <a16:creationId xmlns:a16="http://schemas.microsoft.com/office/drawing/2014/main" id="{DC063852-142C-D043-AE10-2308FBE9EE1A}"/>
                </a:ext>
              </a:extLst>
            </p:cNvPr>
            <p:cNvSpPr/>
            <p:nvPr/>
          </p:nvSpPr>
          <p:spPr>
            <a:xfrm>
              <a:off x="7793183" y="5063266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grpSp>
          <p:nvGrpSpPr>
            <p:cNvPr id="79" name="グループ化 78">
              <a:extLst>
                <a:ext uri="{FF2B5EF4-FFF2-40B4-BE49-F238E27FC236}">
                  <a16:creationId xmlns:a16="http://schemas.microsoft.com/office/drawing/2014/main" id="{4A01BF27-0A53-E94C-A196-5F8CD7267FC5}"/>
                </a:ext>
              </a:extLst>
            </p:cNvPr>
            <p:cNvGrpSpPr/>
            <p:nvPr/>
          </p:nvGrpSpPr>
          <p:grpSpPr>
            <a:xfrm>
              <a:off x="3044242" y="1628800"/>
              <a:ext cx="2475694" cy="3768220"/>
              <a:chOff x="4423064" y="1243447"/>
              <a:chExt cx="1527463" cy="1527463"/>
            </a:xfrm>
          </p:grpSpPr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A014D4E6-6006-3E42-9646-DBCB45FF724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コネクタ 80">
                <a:extLst>
                  <a:ext uri="{FF2B5EF4-FFF2-40B4-BE49-F238E27FC236}">
                    <a16:creationId xmlns:a16="http://schemas.microsoft.com/office/drawing/2014/main" id="{8628984F-7E99-3B49-9D03-AFE312CADDE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グループ化 81">
              <a:extLst>
                <a:ext uri="{FF2B5EF4-FFF2-40B4-BE49-F238E27FC236}">
                  <a16:creationId xmlns:a16="http://schemas.microsoft.com/office/drawing/2014/main" id="{BCB29996-5990-C548-A5E7-2CB16F3FA7C1}"/>
                </a:ext>
              </a:extLst>
            </p:cNvPr>
            <p:cNvGrpSpPr/>
            <p:nvPr/>
          </p:nvGrpSpPr>
          <p:grpSpPr>
            <a:xfrm>
              <a:off x="2267669" y="1196752"/>
              <a:ext cx="3252267" cy="2237149"/>
              <a:chOff x="4423064" y="1243447"/>
              <a:chExt cx="1527463" cy="1527463"/>
            </a:xfrm>
          </p:grpSpPr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9266F4A0-02E8-9641-A29E-28374FB1EAFC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9997F004-A451-0A49-AFDF-48BA3DE1224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0FE1FF1D-3EB1-E246-8E69-B77D82010A08}"/>
                </a:ext>
              </a:extLst>
            </p:cNvPr>
            <p:cNvCxnSpPr>
              <a:cxnSpLocks/>
            </p:cNvCxnSpPr>
            <p:nvPr/>
          </p:nvCxnSpPr>
          <p:spPr>
            <a:xfrm>
              <a:off x="2115243" y="3433901"/>
              <a:ext cx="13750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EA4E7116-8630-C94E-951B-C8B225293976}"/>
                </a:ext>
              </a:extLst>
            </p:cNvPr>
            <p:cNvCxnSpPr>
              <a:cxnSpLocks/>
            </p:cNvCxnSpPr>
            <p:nvPr/>
          </p:nvCxnSpPr>
          <p:spPr>
            <a:xfrm>
              <a:off x="2114550" y="4166766"/>
              <a:ext cx="52506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グループ化 86">
              <a:extLst>
                <a:ext uri="{FF2B5EF4-FFF2-40B4-BE49-F238E27FC236}">
                  <a16:creationId xmlns:a16="http://schemas.microsoft.com/office/drawing/2014/main" id="{92D44ADB-2B38-444A-B04A-C8E892E931AE}"/>
                </a:ext>
              </a:extLst>
            </p:cNvPr>
            <p:cNvGrpSpPr/>
            <p:nvPr/>
          </p:nvGrpSpPr>
          <p:grpSpPr>
            <a:xfrm>
              <a:off x="2639616" y="1412776"/>
              <a:ext cx="2880320" cy="2746339"/>
              <a:chOff x="4423064" y="1243447"/>
              <a:chExt cx="1527463" cy="1527463"/>
            </a:xfrm>
          </p:grpSpPr>
          <p:cxnSp>
            <p:nvCxnSpPr>
              <p:cNvPr id="88" name="直線コネクタ 87">
                <a:extLst>
                  <a:ext uri="{FF2B5EF4-FFF2-40B4-BE49-F238E27FC236}">
                    <a16:creationId xmlns:a16="http://schemas.microsoft.com/office/drawing/2014/main" id="{B624E249-CBBF-9948-83DC-DF2696FBF248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コネクタ 88">
                <a:extLst>
                  <a:ext uri="{FF2B5EF4-FFF2-40B4-BE49-F238E27FC236}">
                    <a16:creationId xmlns:a16="http://schemas.microsoft.com/office/drawing/2014/main" id="{A54A37BB-2545-3746-85C4-64678BB404E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コネクタ 89">
              <a:extLst>
                <a:ext uri="{FF2B5EF4-FFF2-40B4-BE49-F238E27FC236}">
                  <a16:creationId xmlns:a16="http://schemas.microsoft.com/office/drawing/2014/main" id="{3D69ADC7-E530-AA49-96EA-FDA029FC7CB2}"/>
                </a:ext>
              </a:extLst>
            </p:cNvPr>
            <p:cNvCxnSpPr>
              <a:cxnSpLocks/>
            </p:cNvCxnSpPr>
            <p:nvPr/>
          </p:nvCxnSpPr>
          <p:spPr>
            <a:xfrm>
              <a:off x="5159896" y="5334173"/>
              <a:ext cx="2664296" cy="0"/>
            </a:xfrm>
            <a:prstGeom prst="line">
              <a:avLst/>
            </a:prstGeom>
            <a:ln w="1905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グループ化 90">
              <a:extLst>
                <a:ext uri="{FF2B5EF4-FFF2-40B4-BE49-F238E27FC236}">
                  <a16:creationId xmlns:a16="http://schemas.microsoft.com/office/drawing/2014/main" id="{656B49B9-2C3C-3848-9A19-A554E1500A33}"/>
                </a:ext>
              </a:extLst>
            </p:cNvPr>
            <p:cNvGrpSpPr/>
            <p:nvPr/>
          </p:nvGrpSpPr>
          <p:grpSpPr>
            <a:xfrm rot="16200000" flipH="1">
              <a:off x="4079778" y="2780929"/>
              <a:ext cx="1224138" cy="1656183"/>
              <a:chOff x="4423064" y="1243447"/>
              <a:chExt cx="1527463" cy="1527463"/>
            </a:xfrm>
          </p:grpSpPr>
          <p:cxnSp>
            <p:nvCxnSpPr>
              <p:cNvPr id="92" name="直線コネクタ 91">
                <a:extLst>
                  <a:ext uri="{FF2B5EF4-FFF2-40B4-BE49-F238E27FC236}">
                    <a16:creationId xmlns:a16="http://schemas.microsoft.com/office/drawing/2014/main" id="{F4CECC8F-4719-B14D-BBB4-ACC2266C1C29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コネクタ 92">
                <a:extLst>
                  <a:ext uri="{FF2B5EF4-FFF2-40B4-BE49-F238E27FC236}">
                    <a16:creationId xmlns:a16="http://schemas.microsoft.com/office/drawing/2014/main" id="{23973AEB-3F26-A24B-ABD3-CD26847730A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99C2CA00-5097-7C45-95FA-B415AEF111B7}"/>
                </a:ext>
              </a:extLst>
            </p:cNvPr>
            <p:cNvGrpSpPr/>
            <p:nvPr/>
          </p:nvGrpSpPr>
          <p:grpSpPr>
            <a:xfrm rot="16200000" flipH="1">
              <a:off x="4079776" y="3789040"/>
              <a:ext cx="2016224" cy="864096"/>
              <a:chOff x="4423064" y="1243447"/>
              <a:chExt cx="1527463" cy="1527463"/>
            </a:xfrm>
          </p:grpSpPr>
          <p:cxnSp>
            <p:nvCxnSpPr>
              <p:cNvPr id="95" name="直線コネクタ 94">
                <a:extLst>
                  <a:ext uri="{FF2B5EF4-FFF2-40B4-BE49-F238E27FC236}">
                    <a16:creationId xmlns:a16="http://schemas.microsoft.com/office/drawing/2014/main" id="{331BE7C4-9464-F145-B889-2B93F5027D6A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7CB16ADF-D6E6-D244-83FB-62D2166F9D8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05FF8B2D-EDC0-CE47-8E0E-511257234A55}"/>
                </a:ext>
              </a:extLst>
            </p:cNvPr>
            <p:cNvGrpSpPr/>
            <p:nvPr/>
          </p:nvGrpSpPr>
          <p:grpSpPr>
            <a:xfrm rot="10800000" flipH="1">
              <a:off x="5303912" y="3428999"/>
              <a:ext cx="2520280" cy="1728191"/>
              <a:chOff x="4423064" y="1243447"/>
              <a:chExt cx="1527463" cy="1527463"/>
            </a:xfrm>
          </p:grpSpPr>
          <p:cxnSp>
            <p:nvCxnSpPr>
              <p:cNvPr id="98" name="直線コネクタ 97">
                <a:extLst>
                  <a:ext uri="{FF2B5EF4-FFF2-40B4-BE49-F238E27FC236}">
                    <a16:creationId xmlns:a16="http://schemas.microsoft.com/office/drawing/2014/main" id="{9C4B8C8D-DC43-0741-AD09-35C8473AC705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コネクタ 98">
                <a:extLst>
                  <a:ext uri="{FF2B5EF4-FFF2-40B4-BE49-F238E27FC236}">
                    <a16:creationId xmlns:a16="http://schemas.microsoft.com/office/drawing/2014/main" id="{95D64DD6-F5C8-3A45-B3EB-BB168BCFFD26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9C646CC6-3918-4E43-A927-B8B3A2F202C8}"/>
                </a:ext>
              </a:extLst>
            </p:cNvPr>
            <p:cNvCxnSpPr>
              <a:cxnSpLocks/>
            </p:cNvCxnSpPr>
            <p:nvPr/>
          </p:nvCxnSpPr>
          <p:spPr>
            <a:xfrm>
              <a:off x="5303912" y="3429000"/>
              <a:ext cx="216024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519936" y="764704"/>
              <a:ext cx="1728192" cy="28803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CPU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8246770C-59EA-0849-AAD9-C65AA97D51FF}"/>
                </a:ext>
              </a:extLst>
            </p:cNvPr>
            <p:cNvSpPr/>
            <p:nvPr/>
          </p:nvSpPr>
          <p:spPr>
            <a:xfrm>
              <a:off x="5542319" y="3284984"/>
              <a:ext cx="1417777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tail_motor_pwm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1791F1A-8684-BD46-96D8-E97E34CE6887}"/>
                </a:ext>
              </a:extLst>
            </p:cNvPr>
            <p:cNvSpPr/>
            <p:nvPr/>
          </p:nvSpPr>
          <p:spPr>
            <a:xfrm>
              <a:off x="5519936" y="30689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>
                  <a:solidFill>
                    <a:schemeClr val="tx1"/>
                  </a:solidFill>
                </a:rPr>
                <a:t>left/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right_motor_pwm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8C9149BE-8F97-974D-89EC-8A6A1334C8BC}"/>
                </a:ext>
              </a:extLst>
            </p:cNvPr>
            <p:cNvSpPr/>
            <p:nvPr/>
          </p:nvSpPr>
          <p:spPr>
            <a:xfrm>
              <a:off x="5519936" y="28529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arm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B2725BCA-5ABF-8F45-9AC9-18196D2B3113}"/>
                </a:ext>
              </a:extLst>
            </p:cNvPr>
            <p:cNvSpPr/>
            <p:nvPr/>
          </p:nvSpPr>
          <p:spPr>
            <a:xfrm>
              <a:off x="5519936" y="234888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tail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06630923-2EE7-F34F-8697-E418A84C743F}"/>
                </a:ext>
              </a:extLst>
            </p:cNvPr>
            <p:cNvSpPr/>
            <p:nvPr/>
          </p:nvSpPr>
          <p:spPr>
            <a:xfrm>
              <a:off x="5519936" y="213285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>
                  <a:solidFill>
                    <a:schemeClr val="tx1"/>
                  </a:solidFill>
                </a:rPr>
                <a:t>l/</a:t>
              </a:r>
              <a:r>
                <a:rPr lang="en-US" altLang="ja-JP" sz="1200" dirty="0" err="1">
                  <a:solidFill>
                    <a:schemeClr val="tx1"/>
                  </a:solidFill>
                </a:rPr>
                <a:t>r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D5645CC8-480D-B945-999E-6FF1FEBDDE10}"/>
                </a:ext>
              </a:extLst>
            </p:cNvPr>
            <p:cNvSpPr/>
            <p:nvPr/>
          </p:nvSpPr>
          <p:spPr>
            <a:xfrm>
              <a:off x="5519936" y="1916832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arm_motor_encoder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91BE8022-4EF9-A346-BF78-D909AA825CA6}"/>
                </a:ext>
              </a:extLst>
            </p:cNvPr>
            <p:cNvSpPr/>
            <p:nvPr/>
          </p:nvSpPr>
          <p:spPr>
            <a:xfrm>
              <a:off x="5519936" y="1484784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c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olor_sensor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CE1B10CA-506F-AF41-B4B5-7E10E6F3A3E3}"/>
                </a:ext>
              </a:extLst>
            </p:cNvPr>
            <p:cNvSpPr/>
            <p:nvPr/>
          </p:nvSpPr>
          <p:spPr>
            <a:xfrm>
              <a:off x="5519936" y="12687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gyro_sensor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147F6637-5842-6C4C-87DE-4B43B1F53EC1}"/>
                </a:ext>
              </a:extLst>
            </p:cNvPr>
            <p:cNvSpPr/>
            <p:nvPr/>
          </p:nvSpPr>
          <p:spPr>
            <a:xfrm>
              <a:off x="5519936" y="10527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sonar_sensor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>
              <a:off x="5519936" y="414908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乾電池</a:t>
              </a:r>
            </a:p>
          </p:txBody>
        </p:sp>
        <p:sp>
          <p:nvSpPr>
            <p:cNvPr id="111" name="正方形/長方形 110">
              <a:extLst>
                <a:ext uri="{FF2B5EF4-FFF2-40B4-BE49-F238E27FC236}">
                  <a16:creationId xmlns:a16="http://schemas.microsoft.com/office/drawing/2014/main" id="{F419667C-20FC-214F-AABD-00B15669DDCE}"/>
                </a:ext>
              </a:extLst>
            </p:cNvPr>
            <p:cNvSpPr/>
            <p:nvPr/>
          </p:nvSpPr>
          <p:spPr>
            <a:xfrm rot="10800000" flipV="1">
              <a:off x="6312024" y="3861048"/>
              <a:ext cx="100811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mV/mA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C945B98E-9D26-784D-AD2D-CC4BE51E4B89}"/>
              </a:ext>
            </a:extLst>
          </p:cNvPr>
          <p:cNvSpPr/>
          <p:nvPr/>
        </p:nvSpPr>
        <p:spPr>
          <a:xfrm>
            <a:off x="407368" y="836712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8265059B-B887-1A49-8D5B-9F78FA6A73C9}"/>
              </a:ext>
            </a:extLst>
          </p:cNvPr>
          <p:cNvSpPr/>
          <p:nvPr/>
        </p:nvSpPr>
        <p:spPr>
          <a:xfrm>
            <a:off x="419782" y="51267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cxnSp>
        <p:nvCxnSpPr>
          <p:cNvPr id="116" name="直線コネクタ 115">
            <a:extLst>
              <a:ext uri="{FF2B5EF4-FFF2-40B4-BE49-F238E27FC236}">
                <a16:creationId xmlns:a16="http://schemas.microsoft.com/office/drawing/2014/main" id="{2A82784C-5820-A94A-B882-F9A772E0F931}"/>
              </a:ext>
            </a:extLst>
          </p:cNvPr>
          <p:cNvCxnSpPr>
            <a:cxnSpLocks/>
          </p:cNvCxnSpPr>
          <p:nvPr/>
        </p:nvCxnSpPr>
        <p:spPr>
          <a:xfrm flipH="1">
            <a:off x="2135561" y="980728"/>
            <a:ext cx="5832647" cy="0"/>
          </a:xfrm>
          <a:prstGeom prst="line">
            <a:avLst/>
          </a:prstGeom>
          <a:ln w="19050" cap="rnd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A8E2CA04-D10E-CF40-81AF-BD153ECCFC5B}"/>
              </a:ext>
            </a:extLst>
          </p:cNvPr>
          <p:cNvSpPr/>
          <p:nvPr/>
        </p:nvSpPr>
        <p:spPr>
          <a:xfrm>
            <a:off x="2423592" y="69269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640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17" y="0"/>
            <a:ext cx="10192166" cy="6858000"/>
          </a:xfrm>
          <a:prstGeom prst="rect">
            <a:avLst/>
          </a:prstGeom>
        </p:spPr>
      </p:pic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D582A5AF-FC51-FC4A-B349-1BD8E55558B1}"/>
              </a:ext>
            </a:extLst>
          </p:cNvPr>
          <p:cNvGrpSpPr/>
          <p:nvPr/>
        </p:nvGrpSpPr>
        <p:grpSpPr>
          <a:xfrm>
            <a:off x="1199456" y="4792782"/>
            <a:ext cx="2016224" cy="2092602"/>
            <a:chOff x="7248128" y="836712"/>
            <a:chExt cx="2016224" cy="2092602"/>
          </a:xfrm>
        </p:grpSpPr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CBEB8AA2-5B25-DB41-A189-ECF144AA178C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78BFBAB5-1DE0-8046-86A2-851502455C7D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47" name="直線コネクタ 46">
                  <a:extLst>
                    <a:ext uri="{FF2B5EF4-FFF2-40B4-BE49-F238E27FC236}">
                      <a16:creationId xmlns:a16="http://schemas.microsoft.com/office/drawing/2014/main" id="{F47885D6-E4DA-DD4A-9E43-06D3D8F945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線コネクタ 47">
                  <a:extLst>
                    <a:ext uri="{FF2B5EF4-FFF2-40B4-BE49-F238E27FC236}">
                      <a16:creationId xmlns:a16="http://schemas.microsoft.com/office/drawing/2014/main" id="{FFB95010-1370-BC4A-A371-842285C43F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6ECE531E-87AC-4845-8476-65D4C1CB7024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DDB4E014-7DFA-A44F-A94F-3BCF7CBA3764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7BDCB956-E023-7B4B-AEA5-7C80B8F5726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円/楕円 41">
              <a:extLst>
                <a:ext uri="{FF2B5EF4-FFF2-40B4-BE49-F238E27FC236}">
                  <a16:creationId xmlns:a16="http://schemas.microsoft.com/office/drawing/2014/main" id="{0345A3B5-42F9-3F4D-BB49-0F90DF5DEB4B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D0A0CFCF-FCDF-504D-93F9-3518A7C97AB9}"/>
              </a:ext>
            </a:extLst>
          </p:cNvPr>
          <p:cNvGrpSpPr/>
          <p:nvPr/>
        </p:nvGrpSpPr>
        <p:grpSpPr>
          <a:xfrm>
            <a:off x="5951984" y="4797152"/>
            <a:ext cx="2016224" cy="2092602"/>
            <a:chOff x="7248128" y="836712"/>
            <a:chExt cx="2016224" cy="2092602"/>
          </a:xfrm>
        </p:grpSpPr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7192EAC5-CE29-0146-9003-C27CA28A6CE1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52" name="グループ化 51">
                <a:extLst>
                  <a:ext uri="{FF2B5EF4-FFF2-40B4-BE49-F238E27FC236}">
                    <a16:creationId xmlns:a16="http://schemas.microsoft.com/office/drawing/2014/main" id="{2FEFD594-21A5-2741-9500-6B85FF22D866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6" name="直線コネクタ 55">
                  <a:extLst>
                    <a:ext uri="{FF2B5EF4-FFF2-40B4-BE49-F238E27FC236}">
                      <a16:creationId xmlns:a16="http://schemas.microsoft.com/office/drawing/2014/main" id="{C4DFC3D0-079A-814D-A450-65DF375ECD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コネクタ 56">
                  <a:extLst>
                    <a:ext uri="{FF2B5EF4-FFF2-40B4-BE49-F238E27FC236}">
                      <a16:creationId xmlns:a16="http://schemas.microsoft.com/office/drawing/2014/main" id="{52CDFAF9-9BA3-0143-9929-5FE489F094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正方形/長方形 52">
                <a:extLst>
                  <a:ext uri="{FF2B5EF4-FFF2-40B4-BE49-F238E27FC236}">
                    <a16:creationId xmlns:a16="http://schemas.microsoft.com/office/drawing/2014/main" id="{5CFF03D4-5A4B-074D-B9D4-9E72EF7458D5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D92BB192-3FF0-B043-AFF8-4A73150A7DBF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D22DADE7-FC9D-3A4A-B93D-58D2B8112FFB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円/楕円 50">
              <a:extLst>
                <a:ext uri="{FF2B5EF4-FFF2-40B4-BE49-F238E27FC236}">
                  <a16:creationId xmlns:a16="http://schemas.microsoft.com/office/drawing/2014/main" id="{44C4C014-C307-0949-8F55-F9B3173A3BE4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5794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35560" y="14234"/>
            <a:ext cx="8640012" cy="6912358"/>
          </a:xfrm>
          <a:prstGeom prst="rect">
            <a:avLst/>
          </a:prstGeom>
        </p:spPr>
      </p:pic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DFE18205-2A55-0945-9DEE-E4973DD2B32E}"/>
              </a:ext>
            </a:extLst>
          </p:cNvPr>
          <p:cNvGrpSpPr/>
          <p:nvPr/>
        </p:nvGrpSpPr>
        <p:grpSpPr>
          <a:xfrm>
            <a:off x="9264352" y="620688"/>
            <a:ext cx="720080" cy="605336"/>
            <a:chOff x="5881370" y="2780928"/>
            <a:chExt cx="1798806" cy="1512168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1A31E16-8305-CE40-901D-0A55D4952F6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69412A7D-1E87-464B-90AC-884B1D05A4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46A714F4-5E59-154A-96C3-DF8FAF2E5054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40B90E71-B84A-764F-AC4C-9449676ACA4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パイ 29">
                <a:extLst>
                  <a:ext uri="{FF2B5EF4-FFF2-40B4-BE49-F238E27FC236}">
                    <a16:creationId xmlns:a16="http://schemas.microsoft.com/office/drawing/2014/main" id="{447F6856-9E5A-B24D-9C14-94389846F2C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2012C608-0F86-604E-AAAF-ED569FF309A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角丸四角形 25">
              <a:extLst>
                <a:ext uri="{FF2B5EF4-FFF2-40B4-BE49-F238E27FC236}">
                  <a16:creationId xmlns:a16="http://schemas.microsoft.com/office/drawing/2014/main" id="{310E970D-701E-6D49-8725-37CDC9CF746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E4B443AD-F3BA-6047-BA44-145F57DB988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2" name="1 つの角を切り取った四角形 1">
            <a:extLst>
              <a:ext uri="{FF2B5EF4-FFF2-40B4-BE49-F238E27FC236}">
                <a16:creationId xmlns:a16="http://schemas.microsoft.com/office/drawing/2014/main" id="{5F7D31EC-1F54-3B48-9BE8-2EFEDAA10E01}"/>
              </a:ext>
            </a:extLst>
          </p:cNvPr>
          <p:cNvSpPr/>
          <p:nvPr/>
        </p:nvSpPr>
        <p:spPr>
          <a:xfrm>
            <a:off x="9781378" y="1432609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左側ライントレース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555D194A-EDF1-B048-9CF6-E6892D5CD085}"/>
              </a:ext>
            </a:extLst>
          </p:cNvPr>
          <p:cNvCxnSpPr>
            <a:cxnSpLocks/>
          </p:cNvCxnSpPr>
          <p:nvPr/>
        </p:nvCxnSpPr>
        <p:spPr>
          <a:xfrm flipH="1">
            <a:off x="7176120" y="932472"/>
            <a:ext cx="2015277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1 つの角を切り取った四角形 33">
            <a:extLst>
              <a:ext uri="{FF2B5EF4-FFF2-40B4-BE49-F238E27FC236}">
                <a16:creationId xmlns:a16="http://schemas.microsoft.com/office/drawing/2014/main" id="{E9719C02-0304-934E-92B0-F9C2AFF99665}"/>
              </a:ext>
            </a:extLst>
          </p:cNvPr>
          <p:cNvSpPr/>
          <p:nvPr/>
        </p:nvSpPr>
        <p:spPr>
          <a:xfrm>
            <a:off x="6806617" y="1163904"/>
            <a:ext cx="2305203" cy="62733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電池残量によらず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lang="ja-JP" altLang="en-US" sz="1600">
                <a:solidFill>
                  <a:schemeClr val="tx1"/>
                </a:solidFill>
              </a:rPr>
              <a:t>一定速度で走行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36" name="円弧 35">
            <a:extLst>
              <a:ext uri="{FF2B5EF4-FFF2-40B4-BE49-F238E27FC236}">
                <a16:creationId xmlns:a16="http://schemas.microsoft.com/office/drawing/2014/main" id="{25181946-0DA3-3146-A381-2113A9928C8D}"/>
              </a:ext>
            </a:extLst>
          </p:cNvPr>
          <p:cNvSpPr/>
          <p:nvPr/>
        </p:nvSpPr>
        <p:spPr>
          <a:xfrm>
            <a:off x="6023992" y="923301"/>
            <a:ext cx="2476539" cy="2361683"/>
          </a:xfrm>
          <a:prstGeom prst="arc">
            <a:avLst>
              <a:gd name="adj1" fmla="val 10483715"/>
              <a:gd name="adj2" fmla="val 15665877"/>
            </a:avLst>
          </a:prstGeom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1 つの角を切り取った四角形 36">
            <a:extLst>
              <a:ext uri="{FF2B5EF4-FFF2-40B4-BE49-F238E27FC236}">
                <a16:creationId xmlns:a16="http://schemas.microsoft.com/office/drawing/2014/main" id="{A3CCA0F3-795F-454F-9414-965E27D24B60}"/>
              </a:ext>
            </a:extLst>
          </p:cNvPr>
          <p:cNvSpPr/>
          <p:nvPr/>
        </p:nvSpPr>
        <p:spPr>
          <a:xfrm>
            <a:off x="4556909" y="219603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一定ヨーレートで走行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87686061-4C10-1C46-870C-9D3EDC3A66EE}"/>
              </a:ext>
            </a:extLst>
          </p:cNvPr>
          <p:cNvGrpSpPr/>
          <p:nvPr/>
        </p:nvGrpSpPr>
        <p:grpSpPr>
          <a:xfrm rot="16200000">
            <a:off x="3014292" y="3253944"/>
            <a:ext cx="720080" cy="605336"/>
            <a:chOff x="5881370" y="2780928"/>
            <a:chExt cx="1798806" cy="1512168"/>
          </a:xfrm>
        </p:grpSpPr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6EE5DB01-3385-C24F-AE8D-68B8FAC1CCF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9C5E8905-29B6-9049-8076-A24A842C73C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62" name="パイ 61">
                <a:extLst>
                  <a:ext uri="{FF2B5EF4-FFF2-40B4-BE49-F238E27FC236}">
                    <a16:creationId xmlns:a16="http://schemas.microsoft.com/office/drawing/2014/main" id="{0BC05241-49A5-D247-8398-4EF08F19498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パイ 62">
                <a:extLst>
                  <a:ext uri="{FF2B5EF4-FFF2-40B4-BE49-F238E27FC236}">
                    <a16:creationId xmlns:a16="http://schemas.microsoft.com/office/drawing/2014/main" id="{4FBA444A-404E-9749-BE2E-AC0E79DFE46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パイ 63">
                <a:extLst>
                  <a:ext uri="{FF2B5EF4-FFF2-40B4-BE49-F238E27FC236}">
                    <a16:creationId xmlns:a16="http://schemas.microsoft.com/office/drawing/2014/main" id="{9D65DBCD-B1FF-4A47-A828-44517BE6E05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9" name="角丸四角形 58">
              <a:extLst>
                <a:ext uri="{FF2B5EF4-FFF2-40B4-BE49-F238E27FC236}">
                  <a16:creationId xmlns:a16="http://schemas.microsoft.com/office/drawing/2014/main" id="{23BF529C-8FED-684B-8988-F2C4AD39BEA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角丸四角形 59">
              <a:extLst>
                <a:ext uri="{FF2B5EF4-FFF2-40B4-BE49-F238E27FC236}">
                  <a16:creationId xmlns:a16="http://schemas.microsoft.com/office/drawing/2014/main" id="{BED39620-FC2C-8A49-B504-EBB6D96DE5B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円/楕円 60">
              <a:extLst>
                <a:ext uri="{FF2B5EF4-FFF2-40B4-BE49-F238E27FC236}">
                  <a16:creationId xmlns:a16="http://schemas.microsoft.com/office/drawing/2014/main" id="{60290251-E693-614F-85EA-DE5E9BA5D363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65" name="1 つの角を切り取った四角形 64">
            <a:extLst>
              <a:ext uri="{FF2B5EF4-FFF2-40B4-BE49-F238E27FC236}">
                <a16:creationId xmlns:a16="http://schemas.microsoft.com/office/drawing/2014/main" id="{258B7F43-DB53-2745-A982-C5FCE75EF87E}"/>
              </a:ext>
            </a:extLst>
          </p:cNvPr>
          <p:cNvSpPr/>
          <p:nvPr/>
        </p:nvSpPr>
        <p:spPr>
          <a:xfrm>
            <a:off x="466993" y="3917764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灰色ラインの推定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6" name="1 つの角を切り取った四角形 65">
            <a:extLst>
              <a:ext uri="{FF2B5EF4-FFF2-40B4-BE49-F238E27FC236}">
                <a16:creationId xmlns:a16="http://schemas.microsoft.com/office/drawing/2014/main" id="{3FFEA0CF-4741-044E-A014-49BF12E770E0}"/>
              </a:ext>
            </a:extLst>
          </p:cNvPr>
          <p:cNvSpPr/>
          <p:nvPr/>
        </p:nvSpPr>
        <p:spPr>
          <a:xfrm>
            <a:off x="226875" y="1562035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7" name="1 つの角を切り取った四角形 66">
            <a:extLst>
              <a:ext uri="{FF2B5EF4-FFF2-40B4-BE49-F238E27FC236}">
                <a16:creationId xmlns:a16="http://schemas.microsoft.com/office/drawing/2014/main" id="{1C6EDA22-7EF2-594B-82FA-C9D099ABE51F}"/>
              </a:ext>
            </a:extLst>
          </p:cNvPr>
          <p:cNvSpPr/>
          <p:nvPr/>
        </p:nvSpPr>
        <p:spPr>
          <a:xfrm>
            <a:off x="282882" y="3210672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DCFBF7B-DFA9-4541-8544-EC101E0F5B57}"/>
              </a:ext>
            </a:extLst>
          </p:cNvPr>
          <p:cNvSpPr/>
          <p:nvPr/>
        </p:nvSpPr>
        <p:spPr>
          <a:xfrm>
            <a:off x="5862750" y="2342460"/>
            <a:ext cx="161241" cy="170822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0" name="1 つの角を切り取った四角形 69">
            <a:extLst>
              <a:ext uri="{FF2B5EF4-FFF2-40B4-BE49-F238E27FC236}">
                <a16:creationId xmlns:a16="http://schemas.microsoft.com/office/drawing/2014/main" id="{0B70E1EF-C915-6040-9414-9FD3EBEB126E}"/>
              </a:ext>
            </a:extLst>
          </p:cNvPr>
          <p:cNvSpPr/>
          <p:nvPr/>
        </p:nvSpPr>
        <p:spPr>
          <a:xfrm>
            <a:off x="6074922" y="2567152"/>
            <a:ext cx="1640029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AD25FB46-0FF6-F540-BAFD-5B175FF4C70A}"/>
              </a:ext>
            </a:extLst>
          </p:cNvPr>
          <p:cNvSpPr/>
          <p:nvPr/>
        </p:nvSpPr>
        <p:spPr>
          <a:xfrm>
            <a:off x="7402532" y="5445223"/>
            <a:ext cx="637684" cy="124059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247E3AB3-F9B3-BC47-B06E-854E04C0CE3D}"/>
              </a:ext>
            </a:extLst>
          </p:cNvPr>
          <p:cNvSpPr/>
          <p:nvPr/>
        </p:nvSpPr>
        <p:spPr>
          <a:xfrm>
            <a:off x="9072905" y="2118173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04EDA528-B7D4-2646-9927-B10663F6FCD5}"/>
              </a:ext>
            </a:extLst>
          </p:cNvPr>
          <p:cNvSpPr/>
          <p:nvPr/>
        </p:nvSpPr>
        <p:spPr>
          <a:xfrm>
            <a:off x="10229093" y="3060697"/>
            <a:ext cx="115379" cy="1088383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210D5F21-FA7C-7449-8B8B-CB172EAA6A22}"/>
              </a:ext>
            </a:extLst>
          </p:cNvPr>
          <p:cNvSpPr/>
          <p:nvPr/>
        </p:nvSpPr>
        <p:spPr>
          <a:xfrm>
            <a:off x="8500531" y="6278902"/>
            <a:ext cx="407554" cy="34012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5" name="1 つの角を切り取った四角形 74">
            <a:extLst>
              <a:ext uri="{FF2B5EF4-FFF2-40B4-BE49-F238E27FC236}">
                <a16:creationId xmlns:a16="http://schemas.microsoft.com/office/drawing/2014/main" id="{37F36E8A-5EC4-8B4B-90DB-9F2C16C94FEB}"/>
              </a:ext>
            </a:extLst>
          </p:cNvPr>
          <p:cNvSpPr/>
          <p:nvPr/>
        </p:nvSpPr>
        <p:spPr>
          <a:xfrm>
            <a:off x="8923491" y="6268945"/>
            <a:ext cx="1640029" cy="360040"/>
          </a:xfrm>
          <a:prstGeom prst="snip1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18345278-072B-1A46-A16F-4C23E36B7E22}"/>
              </a:ext>
            </a:extLst>
          </p:cNvPr>
          <p:cNvSpPr/>
          <p:nvPr/>
        </p:nvSpPr>
        <p:spPr>
          <a:xfrm>
            <a:off x="5817882" y="5632504"/>
            <a:ext cx="3229848" cy="6203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DE1C53C6-59F5-F241-B1C2-4B86F4DAEE18}"/>
              </a:ext>
            </a:extLst>
          </p:cNvPr>
          <p:cNvSpPr/>
          <p:nvPr/>
        </p:nvSpPr>
        <p:spPr>
          <a:xfrm>
            <a:off x="7268312" y="736021"/>
            <a:ext cx="1779417" cy="11527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5D893015-2254-F049-A1B3-AF095B6ADC39}"/>
              </a:ext>
            </a:extLst>
          </p:cNvPr>
          <p:cNvSpPr/>
          <p:nvPr/>
        </p:nvSpPr>
        <p:spPr>
          <a:xfrm>
            <a:off x="4462184" y="3592058"/>
            <a:ext cx="94725" cy="68832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A0D43DC4-BCEC-514F-AD9F-4D927F77C448}"/>
              </a:ext>
            </a:extLst>
          </p:cNvPr>
          <p:cNvSpPr/>
          <p:nvPr/>
        </p:nvSpPr>
        <p:spPr>
          <a:xfrm>
            <a:off x="4199706" y="729678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D74029DC-B993-F64E-8E99-77091E0AAE7D}"/>
              </a:ext>
            </a:extLst>
          </p:cNvPr>
          <p:cNvSpPr/>
          <p:nvPr/>
        </p:nvSpPr>
        <p:spPr>
          <a:xfrm>
            <a:off x="3207543" y="2148397"/>
            <a:ext cx="109138" cy="91230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C9358E0-9243-1441-AB54-24C28918CC2C}"/>
              </a:ext>
            </a:extLst>
          </p:cNvPr>
          <p:cNvSpPr/>
          <p:nvPr/>
        </p:nvSpPr>
        <p:spPr>
          <a:xfrm>
            <a:off x="3207543" y="4495189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84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コース・エリア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67218" y="2005"/>
            <a:ext cx="8640012" cy="6912358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DF844A2-2068-4442-8F1D-A475ECF06C7F}"/>
              </a:ext>
            </a:extLst>
          </p:cNvPr>
          <p:cNvSpPr/>
          <p:nvPr/>
        </p:nvSpPr>
        <p:spPr>
          <a:xfrm>
            <a:off x="7248128" y="332656"/>
            <a:ext cx="3456384" cy="108012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1st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7ED74D48-FA2B-7C47-A225-4E17D78C1E9A}"/>
              </a:ext>
            </a:extLst>
          </p:cNvPr>
          <p:cNvSpPr/>
          <p:nvPr/>
        </p:nvSpPr>
        <p:spPr>
          <a:xfrm>
            <a:off x="5735960" y="351110"/>
            <a:ext cx="1512168" cy="170973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1st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1341715F-1681-874D-B894-756AEE60D52F}"/>
              </a:ext>
            </a:extLst>
          </p:cNvPr>
          <p:cNvSpPr/>
          <p:nvPr/>
        </p:nvSpPr>
        <p:spPr>
          <a:xfrm rot="16200000">
            <a:off x="4943872" y="2579138"/>
            <a:ext cx="2016224" cy="100811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2nd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5617F827-D7F4-6C42-B9D0-F2EC0901575D}"/>
              </a:ext>
            </a:extLst>
          </p:cNvPr>
          <p:cNvSpPr/>
          <p:nvPr/>
        </p:nvSpPr>
        <p:spPr>
          <a:xfrm>
            <a:off x="5447928" y="4090934"/>
            <a:ext cx="1872208" cy="1930353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2nd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729F02FD-B373-5449-8AFF-C3AA8B010914}"/>
              </a:ext>
            </a:extLst>
          </p:cNvPr>
          <p:cNvSpPr/>
          <p:nvPr/>
        </p:nvSpPr>
        <p:spPr>
          <a:xfrm rot="16200000">
            <a:off x="7067016" y="5045901"/>
            <a:ext cx="1226321" cy="72008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3rd</a:t>
            </a:r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A0A6C345-A48B-B64E-A347-FDCBA2891789}"/>
              </a:ext>
            </a:extLst>
          </p:cNvPr>
          <p:cNvSpPr/>
          <p:nvPr/>
        </p:nvSpPr>
        <p:spPr>
          <a:xfrm>
            <a:off x="8040218" y="3861048"/>
            <a:ext cx="1296142" cy="2158055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3</a:t>
            </a:r>
            <a:r>
              <a:rPr lang="en-US" altLang="ja-JP" baseline="30000" dirty="0">
                <a:solidFill>
                  <a:schemeClr val="tx1"/>
                </a:solidFill>
              </a:rPr>
              <a:t>rd</a:t>
            </a:r>
            <a:endParaRPr lang="en-US" altLang="ja-JP" dirty="0">
              <a:solidFill>
                <a:schemeClr val="tx1"/>
              </a:solidFill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9D0BAC92-D698-C441-9D69-C9A3C096A187}"/>
              </a:ext>
            </a:extLst>
          </p:cNvPr>
          <p:cNvSpPr/>
          <p:nvPr/>
        </p:nvSpPr>
        <p:spPr>
          <a:xfrm>
            <a:off x="7680177" y="1628800"/>
            <a:ext cx="1512168" cy="223224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4th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6D642F7-FFD1-D745-95C2-78022DF79264}"/>
              </a:ext>
            </a:extLst>
          </p:cNvPr>
          <p:cNvSpPr/>
          <p:nvPr/>
        </p:nvSpPr>
        <p:spPr>
          <a:xfrm>
            <a:off x="9165416" y="1628800"/>
            <a:ext cx="1610156" cy="1584176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5th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9E2907F2-D048-AE43-B5B3-E5813B351498}"/>
              </a:ext>
            </a:extLst>
          </p:cNvPr>
          <p:cNvSpPr/>
          <p:nvPr/>
        </p:nvSpPr>
        <p:spPr>
          <a:xfrm>
            <a:off x="9768407" y="3212976"/>
            <a:ext cx="1007165" cy="72008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4</a:t>
            </a:r>
            <a:r>
              <a:rPr kumimoji="1" lang="en-US" altLang="ja-JP" baseline="30000" dirty="0">
                <a:solidFill>
                  <a:schemeClr val="tx1"/>
                </a:solidFill>
              </a:rPr>
              <a:t>th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DEA63B25-D63F-F247-ADB8-40AE4E44F23B}"/>
              </a:ext>
            </a:extLst>
          </p:cNvPr>
          <p:cNvSpPr/>
          <p:nvPr/>
        </p:nvSpPr>
        <p:spPr>
          <a:xfrm>
            <a:off x="9048328" y="3947289"/>
            <a:ext cx="1728192" cy="207181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6th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CE77FD46-F280-8649-939A-47B6B9103B49}"/>
              </a:ext>
            </a:extLst>
          </p:cNvPr>
          <p:cNvSpPr/>
          <p:nvPr/>
        </p:nvSpPr>
        <p:spPr>
          <a:xfrm>
            <a:off x="5482689" y="4953217"/>
            <a:ext cx="3565639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5th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83857398-C628-5445-9E7D-E1B244FF5623}"/>
              </a:ext>
            </a:extLst>
          </p:cNvPr>
          <p:cNvSpPr/>
          <p:nvPr/>
        </p:nvSpPr>
        <p:spPr>
          <a:xfrm>
            <a:off x="4008715" y="4437112"/>
            <a:ext cx="1473025" cy="1567757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7th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38540397-8698-DF4D-8E47-146194184CDB}"/>
              </a:ext>
            </a:extLst>
          </p:cNvPr>
          <p:cNvSpPr/>
          <p:nvPr/>
        </p:nvSpPr>
        <p:spPr>
          <a:xfrm>
            <a:off x="4008714" y="2852936"/>
            <a:ext cx="1455555" cy="72861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8th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6190214D-5A09-404E-9534-C99431778C33}"/>
              </a:ext>
            </a:extLst>
          </p:cNvPr>
          <p:cNvSpPr/>
          <p:nvPr/>
        </p:nvSpPr>
        <p:spPr>
          <a:xfrm>
            <a:off x="4007766" y="351111"/>
            <a:ext cx="1921432" cy="2485408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993B3EDC-86E4-AE41-951C-B43EC57ACE5F}"/>
              </a:ext>
            </a:extLst>
          </p:cNvPr>
          <p:cNvSpPr/>
          <p:nvPr/>
        </p:nvSpPr>
        <p:spPr>
          <a:xfrm>
            <a:off x="2692392" y="351110"/>
            <a:ext cx="1315374" cy="150044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362605BA-16F5-6B45-AB2E-2509ED3C3E4C}"/>
              </a:ext>
            </a:extLst>
          </p:cNvPr>
          <p:cNvSpPr/>
          <p:nvPr/>
        </p:nvSpPr>
        <p:spPr>
          <a:xfrm>
            <a:off x="4007765" y="3595779"/>
            <a:ext cx="1080122" cy="838385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6th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33EF8D8B-FE50-0143-B1F9-021AE37B8EF0}"/>
              </a:ext>
            </a:extLst>
          </p:cNvPr>
          <p:cNvSpPr/>
          <p:nvPr/>
        </p:nvSpPr>
        <p:spPr>
          <a:xfrm rot="16200000">
            <a:off x="2606976" y="1956200"/>
            <a:ext cx="1289416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7th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04B9D93B-7B19-7943-BE3E-B2A723A82965}"/>
              </a:ext>
            </a:extLst>
          </p:cNvPr>
          <p:cNvSpPr/>
          <p:nvPr/>
        </p:nvSpPr>
        <p:spPr>
          <a:xfrm rot="16200000">
            <a:off x="2195811" y="3644729"/>
            <a:ext cx="2080082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8th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742507C0-DCC4-984F-AF2B-4B0C38840E9C}"/>
              </a:ext>
            </a:extLst>
          </p:cNvPr>
          <p:cNvSpPr/>
          <p:nvPr/>
        </p:nvSpPr>
        <p:spPr>
          <a:xfrm rot="16200000">
            <a:off x="2387685" y="5529537"/>
            <a:ext cx="1689534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9th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938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2167218" cy="9807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ja-JP" altLang="en-US" sz="1600">
                <a:solidFill>
                  <a:schemeClr val="tx1"/>
                </a:solidFill>
              </a:rPr>
              <a:t>センサ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lang="ja-JP" altLang="en-US" sz="1600">
                <a:solidFill>
                  <a:schemeClr val="tx1"/>
                </a:solidFill>
              </a:rPr>
              <a:t>キャリブレーション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67218" y="2005"/>
            <a:ext cx="8640012" cy="691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89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103" name="グループ化 102">
            <a:extLst>
              <a:ext uri="{FF2B5EF4-FFF2-40B4-BE49-F238E27FC236}">
                <a16:creationId xmlns:a16="http://schemas.microsoft.com/office/drawing/2014/main" id="{0A148070-1D10-7546-9742-6063E732D812}"/>
              </a:ext>
            </a:extLst>
          </p:cNvPr>
          <p:cNvGrpSpPr/>
          <p:nvPr/>
        </p:nvGrpSpPr>
        <p:grpSpPr>
          <a:xfrm flipH="1">
            <a:off x="789022" y="219603"/>
            <a:ext cx="11859706" cy="6409382"/>
            <a:chOff x="226875" y="219603"/>
            <a:chExt cx="11859706" cy="6409382"/>
          </a:xfrm>
        </p:grpSpPr>
        <p:grpSp>
          <p:nvGrpSpPr>
            <p:cNvPr id="104" name="グループ化 103">
              <a:extLst>
                <a:ext uri="{FF2B5EF4-FFF2-40B4-BE49-F238E27FC236}">
                  <a16:creationId xmlns:a16="http://schemas.microsoft.com/office/drawing/2014/main" id="{CA545B9D-8336-9640-BEA9-44D4167D0338}"/>
                </a:ext>
              </a:extLst>
            </p:cNvPr>
            <p:cNvGrpSpPr/>
            <p:nvPr/>
          </p:nvGrpSpPr>
          <p:grpSpPr>
            <a:xfrm>
              <a:off x="9264352" y="620688"/>
              <a:ext cx="720080" cy="605336"/>
              <a:chOff x="5881370" y="2780928"/>
              <a:chExt cx="1798806" cy="1512168"/>
            </a:xfrm>
          </p:grpSpPr>
          <p:sp>
            <p:nvSpPr>
              <p:cNvPr id="134" name="正方形/長方形 133">
                <a:extLst>
                  <a:ext uri="{FF2B5EF4-FFF2-40B4-BE49-F238E27FC236}">
                    <a16:creationId xmlns:a16="http://schemas.microsoft.com/office/drawing/2014/main" id="{E8832EA0-3EAD-444A-A54B-DEE20453FB3C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5" name="グループ化 134">
                <a:extLst>
                  <a:ext uri="{FF2B5EF4-FFF2-40B4-BE49-F238E27FC236}">
                    <a16:creationId xmlns:a16="http://schemas.microsoft.com/office/drawing/2014/main" id="{0A941A2B-54AA-9044-B17E-2E27597DC29F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9" name="パイ 138">
                  <a:extLst>
                    <a:ext uri="{FF2B5EF4-FFF2-40B4-BE49-F238E27FC236}">
                      <a16:creationId xmlns:a16="http://schemas.microsoft.com/office/drawing/2014/main" id="{09292F6B-D078-BE43-ACF3-34AD8A9FA4CF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パイ 139">
                  <a:extLst>
                    <a:ext uri="{FF2B5EF4-FFF2-40B4-BE49-F238E27FC236}">
                      <a16:creationId xmlns:a16="http://schemas.microsoft.com/office/drawing/2014/main" id="{FE51C13B-D123-1B42-9990-61DAFD92565B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パイ 140">
                  <a:extLst>
                    <a:ext uri="{FF2B5EF4-FFF2-40B4-BE49-F238E27FC236}">
                      <a16:creationId xmlns:a16="http://schemas.microsoft.com/office/drawing/2014/main" id="{D3D1611A-B60C-324E-B234-EC5D625E4BC3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角丸四角形 135">
                <a:extLst>
                  <a:ext uri="{FF2B5EF4-FFF2-40B4-BE49-F238E27FC236}">
                    <a16:creationId xmlns:a16="http://schemas.microsoft.com/office/drawing/2014/main" id="{C7D8C0F5-E2BE-8A46-B2FB-4648EAC3CA2C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7" name="角丸四角形 136">
                <a:extLst>
                  <a:ext uri="{FF2B5EF4-FFF2-40B4-BE49-F238E27FC236}">
                    <a16:creationId xmlns:a16="http://schemas.microsoft.com/office/drawing/2014/main" id="{F31044D6-FAA3-CC49-BE06-ECB9B832F9BB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8" name="円/楕円 137">
                <a:extLst>
                  <a:ext uri="{FF2B5EF4-FFF2-40B4-BE49-F238E27FC236}">
                    <a16:creationId xmlns:a16="http://schemas.microsoft.com/office/drawing/2014/main" id="{EF500B6F-9558-DF42-A713-55939B7AF4FF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1 つの角を切り取った四角形 104">
              <a:extLst>
                <a:ext uri="{FF2B5EF4-FFF2-40B4-BE49-F238E27FC236}">
                  <a16:creationId xmlns:a16="http://schemas.microsoft.com/office/drawing/2014/main" id="{AE6D77CB-2DFF-3D4C-AE9B-7EB9C6943399}"/>
                </a:ext>
              </a:extLst>
            </p:cNvPr>
            <p:cNvSpPr/>
            <p:nvPr/>
          </p:nvSpPr>
          <p:spPr>
            <a:xfrm>
              <a:off x="9781378" y="1432609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 b="1">
                  <a:solidFill>
                    <a:srgbClr val="FF0000"/>
                  </a:solidFill>
                </a:rPr>
                <a:t>右側</a:t>
              </a:r>
              <a:r>
                <a:rPr lang="ja-JP" altLang="en-US" sz="1600">
                  <a:solidFill>
                    <a:schemeClr val="tx1"/>
                  </a:solidFill>
                </a:rPr>
                <a:t>ライントレース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6" name="直線コネクタ 105">
              <a:extLst>
                <a:ext uri="{FF2B5EF4-FFF2-40B4-BE49-F238E27FC236}">
                  <a16:creationId xmlns:a16="http://schemas.microsoft.com/office/drawing/2014/main" id="{DBFEC92E-F448-A140-AF3A-0ED0D1F265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76120" y="932472"/>
              <a:ext cx="2015277" cy="0"/>
            </a:xfrm>
            <a:prstGeom prst="line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1 つの角を切り取った四角形 106">
              <a:extLst>
                <a:ext uri="{FF2B5EF4-FFF2-40B4-BE49-F238E27FC236}">
                  <a16:creationId xmlns:a16="http://schemas.microsoft.com/office/drawing/2014/main" id="{DAFD35AC-B424-B74A-B95B-F541E1445688}"/>
                </a:ext>
              </a:extLst>
            </p:cNvPr>
            <p:cNvSpPr/>
            <p:nvPr/>
          </p:nvSpPr>
          <p:spPr>
            <a:xfrm>
              <a:off x="6806617" y="1163904"/>
              <a:ext cx="2305203" cy="62733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電池残量によらず</a:t>
              </a:r>
              <a:endParaRPr lang="en-US" altLang="ja-JP" sz="1600" dirty="0">
                <a:solidFill>
                  <a:schemeClr val="tx1"/>
                </a:solidFill>
              </a:endParaRPr>
            </a:p>
            <a:p>
              <a:r>
                <a:rPr lang="ja-JP" altLang="en-US" sz="1600">
                  <a:solidFill>
                    <a:schemeClr val="tx1"/>
                  </a:solidFill>
                </a:rPr>
                <a:t>一定速度で走行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08" name="円弧 107">
              <a:extLst>
                <a:ext uri="{FF2B5EF4-FFF2-40B4-BE49-F238E27FC236}">
                  <a16:creationId xmlns:a16="http://schemas.microsoft.com/office/drawing/2014/main" id="{CD52C9E1-4EAC-364F-8075-F4897DA6311E}"/>
                </a:ext>
              </a:extLst>
            </p:cNvPr>
            <p:cNvSpPr/>
            <p:nvPr/>
          </p:nvSpPr>
          <p:spPr>
            <a:xfrm>
              <a:off x="6023992" y="923301"/>
              <a:ext cx="2476539" cy="2361683"/>
            </a:xfrm>
            <a:prstGeom prst="arc">
              <a:avLst>
                <a:gd name="adj1" fmla="val 10483715"/>
                <a:gd name="adj2" fmla="val 15665877"/>
              </a:avLst>
            </a:prstGeom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9" name="1 つの角を切り取った四角形 108">
              <a:extLst>
                <a:ext uri="{FF2B5EF4-FFF2-40B4-BE49-F238E27FC236}">
                  <a16:creationId xmlns:a16="http://schemas.microsoft.com/office/drawing/2014/main" id="{6D4B3653-7AF8-D041-9439-292485DE20C1}"/>
                </a:ext>
              </a:extLst>
            </p:cNvPr>
            <p:cNvSpPr/>
            <p:nvPr/>
          </p:nvSpPr>
          <p:spPr>
            <a:xfrm>
              <a:off x="4556909" y="219603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一定ヨーレートで走行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10" name="グループ化 109">
              <a:extLst>
                <a:ext uri="{FF2B5EF4-FFF2-40B4-BE49-F238E27FC236}">
                  <a16:creationId xmlns:a16="http://schemas.microsoft.com/office/drawing/2014/main" id="{C8911E61-9768-6B43-B528-83D20AC460DE}"/>
                </a:ext>
              </a:extLst>
            </p:cNvPr>
            <p:cNvGrpSpPr/>
            <p:nvPr/>
          </p:nvGrpSpPr>
          <p:grpSpPr>
            <a:xfrm rot="16200000">
              <a:off x="3014292" y="3253944"/>
              <a:ext cx="720080" cy="605336"/>
              <a:chOff x="5881370" y="2780928"/>
              <a:chExt cx="1798806" cy="1512168"/>
            </a:xfrm>
          </p:grpSpPr>
          <p:sp>
            <p:nvSpPr>
              <p:cNvPr id="126" name="正方形/長方形 125">
                <a:extLst>
                  <a:ext uri="{FF2B5EF4-FFF2-40B4-BE49-F238E27FC236}">
                    <a16:creationId xmlns:a16="http://schemas.microsoft.com/office/drawing/2014/main" id="{41FAAA54-F29D-BB4F-A4D7-213A68889F20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922E5F26-6D75-1D48-BFAE-1753DD937FE9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1" name="パイ 130">
                  <a:extLst>
                    <a:ext uri="{FF2B5EF4-FFF2-40B4-BE49-F238E27FC236}">
                      <a16:creationId xmlns:a16="http://schemas.microsoft.com/office/drawing/2014/main" id="{B79D9EE2-422E-AE44-BAB8-C7966ED240FE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パイ 131">
                  <a:extLst>
                    <a:ext uri="{FF2B5EF4-FFF2-40B4-BE49-F238E27FC236}">
                      <a16:creationId xmlns:a16="http://schemas.microsoft.com/office/drawing/2014/main" id="{7054A047-4630-2E41-8E0E-75C41F996FC7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3" name="パイ 132">
                  <a:extLst>
                    <a:ext uri="{FF2B5EF4-FFF2-40B4-BE49-F238E27FC236}">
                      <a16:creationId xmlns:a16="http://schemas.microsoft.com/office/drawing/2014/main" id="{2F64BBED-314F-064D-83D7-9D34FDCAEF3D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8" name="角丸四角形 127">
                <a:extLst>
                  <a:ext uri="{FF2B5EF4-FFF2-40B4-BE49-F238E27FC236}">
                    <a16:creationId xmlns:a16="http://schemas.microsoft.com/office/drawing/2014/main" id="{33F17BE8-A38A-2144-B352-0CC97AC49737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9" name="角丸四角形 128">
                <a:extLst>
                  <a:ext uri="{FF2B5EF4-FFF2-40B4-BE49-F238E27FC236}">
                    <a16:creationId xmlns:a16="http://schemas.microsoft.com/office/drawing/2014/main" id="{08D02BC0-02B6-2D43-A6BC-A5944716074A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0" name="円/楕円 129">
                <a:extLst>
                  <a:ext uri="{FF2B5EF4-FFF2-40B4-BE49-F238E27FC236}">
                    <a16:creationId xmlns:a16="http://schemas.microsoft.com/office/drawing/2014/main" id="{C15C2520-7094-6E48-81B1-239F7F049351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1" name="1 つの角を切り取った四角形 110">
              <a:extLst>
                <a:ext uri="{FF2B5EF4-FFF2-40B4-BE49-F238E27FC236}">
                  <a16:creationId xmlns:a16="http://schemas.microsoft.com/office/drawing/2014/main" id="{3D27F6BC-4307-694F-B460-3850EA5782CE}"/>
                </a:ext>
              </a:extLst>
            </p:cNvPr>
            <p:cNvSpPr/>
            <p:nvPr/>
          </p:nvSpPr>
          <p:spPr>
            <a:xfrm>
              <a:off x="466993" y="3917764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灰色ラインの推定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2" name="1 つの角を切り取った四角形 111">
              <a:extLst>
                <a:ext uri="{FF2B5EF4-FFF2-40B4-BE49-F238E27FC236}">
                  <a16:creationId xmlns:a16="http://schemas.microsoft.com/office/drawing/2014/main" id="{B23E44EB-A73F-C544-BDC2-FADCA4FEAA69}"/>
                </a:ext>
              </a:extLst>
            </p:cNvPr>
            <p:cNvSpPr/>
            <p:nvPr/>
          </p:nvSpPr>
          <p:spPr>
            <a:xfrm>
              <a:off x="226875" y="1562035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3" name="1 つの角を切り取った四角形 112">
              <a:extLst>
                <a:ext uri="{FF2B5EF4-FFF2-40B4-BE49-F238E27FC236}">
                  <a16:creationId xmlns:a16="http://schemas.microsoft.com/office/drawing/2014/main" id="{5255B02E-2114-B949-82C4-2FBD419EABD1}"/>
                </a:ext>
              </a:extLst>
            </p:cNvPr>
            <p:cNvSpPr/>
            <p:nvPr/>
          </p:nvSpPr>
          <p:spPr>
            <a:xfrm>
              <a:off x="282882" y="3210672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9690B3C5-E2B9-A244-8FAB-23B3BCE7A7F7}"/>
                </a:ext>
              </a:extLst>
            </p:cNvPr>
            <p:cNvSpPr/>
            <p:nvPr/>
          </p:nvSpPr>
          <p:spPr>
            <a:xfrm>
              <a:off x="5862750" y="2342460"/>
              <a:ext cx="161241" cy="170822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5" name="1 つの角を切り取った四角形 114">
              <a:extLst>
                <a:ext uri="{FF2B5EF4-FFF2-40B4-BE49-F238E27FC236}">
                  <a16:creationId xmlns:a16="http://schemas.microsoft.com/office/drawing/2014/main" id="{FAF2F319-4BCA-944B-8EA7-A4ABC70DAE53}"/>
                </a:ext>
              </a:extLst>
            </p:cNvPr>
            <p:cNvSpPr/>
            <p:nvPr/>
          </p:nvSpPr>
          <p:spPr>
            <a:xfrm>
              <a:off x="6074922" y="2567152"/>
              <a:ext cx="1640029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6" name="正方形/長方形 115">
              <a:extLst>
                <a:ext uri="{FF2B5EF4-FFF2-40B4-BE49-F238E27FC236}">
                  <a16:creationId xmlns:a16="http://schemas.microsoft.com/office/drawing/2014/main" id="{C13B6F33-F41E-A14C-9438-D552F42965ED}"/>
                </a:ext>
              </a:extLst>
            </p:cNvPr>
            <p:cNvSpPr/>
            <p:nvPr/>
          </p:nvSpPr>
          <p:spPr>
            <a:xfrm>
              <a:off x="7402532" y="5445223"/>
              <a:ext cx="637684" cy="124059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B12CA2BF-83AD-104C-90DA-611AD25B2B13}"/>
                </a:ext>
              </a:extLst>
            </p:cNvPr>
            <p:cNvSpPr/>
            <p:nvPr/>
          </p:nvSpPr>
          <p:spPr>
            <a:xfrm>
              <a:off x="9072905" y="2118173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A8D41764-5D5C-8842-B1EE-5A67A70AE943}"/>
                </a:ext>
              </a:extLst>
            </p:cNvPr>
            <p:cNvSpPr/>
            <p:nvPr/>
          </p:nvSpPr>
          <p:spPr>
            <a:xfrm>
              <a:off x="10229093" y="3060697"/>
              <a:ext cx="115379" cy="1088383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9" name="正方形/長方形 118">
              <a:extLst>
                <a:ext uri="{FF2B5EF4-FFF2-40B4-BE49-F238E27FC236}">
                  <a16:creationId xmlns:a16="http://schemas.microsoft.com/office/drawing/2014/main" id="{B0D6E6C3-7670-8042-A972-6042FBA2D47C}"/>
                </a:ext>
              </a:extLst>
            </p:cNvPr>
            <p:cNvSpPr/>
            <p:nvPr/>
          </p:nvSpPr>
          <p:spPr>
            <a:xfrm>
              <a:off x="8500531" y="6278902"/>
              <a:ext cx="407554" cy="34012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0" name="1 つの角を切り取った四角形 119">
              <a:extLst>
                <a:ext uri="{FF2B5EF4-FFF2-40B4-BE49-F238E27FC236}">
                  <a16:creationId xmlns:a16="http://schemas.microsoft.com/office/drawing/2014/main" id="{1C710946-4AB9-F24A-A598-73104E4EB666}"/>
                </a:ext>
              </a:extLst>
            </p:cNvPr>
            <p:cNvSpPr/>
            <p:nvPr/>
          </p:nvSpPr>
          <p:spPr>
            <a:xfrm>
              <a:off x="8923491" y="6268945"/>
              <a:ext cx="1640029" cy="360040"/>
            </a:xfrm>
            <a:prstGeom prst="snip1Rect">
              <a:avLst>
                <a:gd name="adj" fmla="val 0"/>
              </a:avLst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701F22D3-8535-AB4D-91D4-661D8D1148A2}"/>
                </a:ext>
              </a:extLst>
            </p:cNvPr>
            <p:cNvSpPr/>
            <p:nvPr/>
          </p:nvSpPr>
          <p:spPr>
            <a:xfrm>
              <a:off x="5817882" y="5632504"/>
              <a:ext cx="3229848" cy="6203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C94C5BC2-382E-7744-ABAA-88FF296826CF}"/>
                </a:ext>
              </a:extLst>
            </p:cNvPr>
            <p:cNvSpPr/>
            <p:nvPr/>
          </p:nvSpPr>
          <p:spPr>
            <a:xfrm>
              <a:off x="7268312" y="736021"/>
              <a:ext cx="1779417" cy="11527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6F5363D4-6FD2-B943-8C05-EACBA2EE7814}"/>
                </a:ext>
              </a:extLst>
            </p:cNvPr>
            <p:cNvSpPr/>
            <p:nvPr/>
          </p:nvSpPr>
          <p:spPr>
            <a:xfrm>
              <a:off x="4462184" y="3592058"/>
              <a:ext cx="94725" cy="68832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E3E62E49-4706-4D40-A539-01B804E043BD}"/>
                </a:ext>
              </a:extLst>
            </p:cNvPr>
            <p:cNvSpPr/>
            <p:nvPr/>
          </p:nvSpPr>
          <p:spPr>
            <a:xfrm>
              <a:off x="4199706" y="729678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9C8B3FA9-AB9F-D841-B912-5A230D2AD30C}"/>
                </a:ext>
              </a:extLst>
            </p:cNvPr>
            <p:cNvSpPr/>
            <p:nvPr/>
          </p:nvSpPr>
          <p:spPr>
            <a:xfrm>
              <a:off x="3207543" y="2148397"/>
              <a:ext cx="109138" cy="91230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42" name="正方形/長方形 141">
            <a:extLst>
              <a:ext uri="{FF2B5EF4-FFF2-40B4-BE49-F238E27FC236}">
                <a16:creationId xmlns:a16="http://schemas.microsoft.com/office/drawing/2014/main" id="{1E2039D5-96A3-FB49-B0DC-D43DDEBC254E}"/>
              </a:ext>
            </a:extLst>
          </p:cNvPr>
          <p:cNvSpPr/>
          <p:nvPr/>
        </p:nvSpPr>
        <p:spPr>
          <a:xfrm>
            <a:off x="9573335" y="4724204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517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  <a:r>
              <a:rPr lang="ja-JP" altLang="en-US">
                <a:solidFill>
                  <a:schemeClr val="tx1"/>
                </a:solidFill>
              </a:rPr>
              <a:t>・エリア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B11EC238-7401-D548-9D7C-CF3DC24B0A03}"/>
              </a:ext>
            </a:extLst>
          </p:cNvPr>
          <p:cNvGrpSpPr/>
          <p:nvPr/>
        </p:nvGrpSpPr>
        <p:grpSpPr>
          <a:xfrm flipH="1">
            <a:off x="2135560" y="332656"/>
            <a:ext cx="8084128" cy="6581708"/>
            <a:chOff x="2692392" y="332656"/>
            <a:chExt cx="8084128" cy="6581708"/>
          </a:xfrm>
        </p:grpSpPr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0F7A590A-92BD-D245-996B-7811EAE33C7C}"/>
                </a:ext>
              </a:extLst>
            </p:cNvPr>
            <p:cNvSpPr/>
            <p:nvPr/>
          </p:nvSpPr>
          <p:spPr>
            <a:xfrm>
              <a:off x="7248128" y="332656"/>
              <a:ext cx="3456384" cy="108012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1st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5E7C02F0-DC1A-7B4B-B1C0-D534DA43E2C9}"/>
                </a:ext>
              </a:extLst>
            </p:cNvPr>
            <p:cNvSpPr/>
            <p:nvPr/>
          </p:nvSpPr>
          <p:spPr>
            <a:xfrm>
              <a:off x="5735960" y="351110"/>
              <a:ext cx="1512168" cy="170973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1st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028C6CA3-C9C6-2B40-B787-F0404AF193F8}"/>
                </a:ext>
              </a:extLst>
            </p:cNvPr>
            <p:cNvSpPr/>
            <p:nvPr/>
          </p:nvSpPr>
          <p:spPr>
            <a:xfrm rot="16200000">
              <a:off x="4943872" y="2579138"/>
              <a:ext cx="2016224" cy="100811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2nd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FAAEEF17-49A6-F941-86D3-BEB50E57C3C7}"/>
                </a:ext>
              </a:extLst>
            </p:cNvPr>
            <p:cNvSpPr/>
            <p:nvPr/>
          </p:nvSpPr>
          <p:spPr>
            <a:xfrm>
              <a:off x="5447928" y="4090934"/>
              <a:ext cx="1872208" cy="1930353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2nd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EE826D3B-2C15-754A-BA19-7DBC3C2A6C69}"/>
                </a:ext>
              </a:extLst>
            </p:cNvPr>
            <p:cNvSpPr/>
            <p:nvPr/>
          </p:nvSpPr>
          <p:spPr>
            <a:xfrm rot="16200000">
              <a:off x="7067016" y="5045901"/>
              <a:ext cx="1226321" cy="72008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</a:rPr>
                <a:t>3rd</a:t>
              </a:r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C98C89D6-0A3C-F543-937F-C99BD07926F2}"/>
                </a:ext>
              </a:extLst>
            </p:cNvPr>
            <p:cNvSpPr/>
            <p:nvPr/>
          </p:nvSpPr>
          <p:spPr>
            <a:xfrm>
              <a:off x="8040218" y="3861048"/>
              <a:ext cx="1296142" cy="2158055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r>
                <a:rPr lang="en-US" altLang="ja-JP" baseline="30000" dirty="0">
                  <a:solidFill>
                    <a:schemeClr val="tx1"/>
                  </a:solidFill>
                </a:rPr>
                <a:t>rd</a:t>
              </a:r>
              <a:endParaRPr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BFE10F0-CA16-2340-A9A5-D1B627670B23}"/>
                </a:ext>
              </a:extLst>
            </p:cNvPr>
            <p:cNvSpPr/>
            <p:nvPr/>
          </p:nvSpPr>
          <p:spPr>
            <a:xfrm>
              <a:off x="7680177" y="1628800"/>
              <a:ext cx="1512168" cy="223224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4th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75AE6B05-3E39-4D4E-ABE8-A09A2AD2E463}"/>
                </a:ext>
              </a:extLst>
            </p:cNvPr>
            <p:cNvSpPr/>
            <p:nvPr/>
          </p:nvSpPr>
          <p:spPr>
            <a:xfrm>
              <a:off x="9165416" y="1628800"/>
              <a:ext cx="1610156" cy="1584176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5th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087DD759-165A-F24A-8CEE-CA876451A9F6}"/>
                </a:ext>
              </a:extLst>
            </p:cNvPr>
            <p:cNvSpPr/>
            <p:nvPr/>
          </p:nvSpPr>
          <p:spPr>
            <a:xfrm>
              <a:off x="9768407" y="3212976"/>
              <a:ext cx="1007165" cy="72008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r>
                <a:rPr kumimoji="1" lang="en-US" altLang="ja-JP" baseline="30000" dirty="0">
                  <a:solidFill>
                    <a:schemeClr val="tx1"/>
                  </a:solidFill>
                </a:rPr>
                <a:t>th</a:t>
              </a:r>
              <a:endParaRPr kumimoji="1"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32A6CE1B-B8CF-394E-AC3A-32FADC5CC953}"/>
                </a:ext>
              </a:extLst>
            </p:cNvPr>
            <p:cNvSpPr/>
            <p:nvPr/>
          </p:nvSpPr>
          <p:spPr>
            <a:xfrm>
              <a:off x="9048328" y="3947289"/>
              <a:ext cx="1728192" cy="207181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6th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84158536-C8F1-B048-BEEB-456184A6536F}"/>
                </a:ext>
              </a:extLst>
            </p:cNvPr>
            <p:cNvSpPr/>
            <p:nvPr/>
          </p:nvSpPr>
          <p:spPr>
            <a:xfrm>
              <a:off x="5482689" y="4953217"/>
              <a:ext cx="3565639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5th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6AE416A8-27CA-8744-9813-561BD00814B7}"/>
                </a:ext>
              </a:extLst>
            </p:cNvPr>
            <p:cNvSpPr/>
            <p:nvPr/>
          </p:nvSpPr>
          <p:spPr>
            <a:xfrm>
              <a:off x="4008715" y="4437112"/>
              <a:ext cx="1473025" cy="1567757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7th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0FB6736F-749D-D247-8849-5D0CC3487BF8}"/>
                </a:ext>
              </a:extLst>
            </p:cNvPr>
            <p:cNvSpPr/>
            <p:nvPr/>
          </p:nvSpPr>
          <p:spPr>
            <a:xfrm>
              <a:off x="4008714" y="2852936"/>
              <a:ext cx="1455555" cy="72861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421ABBFB-9B44-2948-BAEF-961C79B0C258}"/>
                </a:ext>
              </a:extLst>
            </p:cNvPr>
            <p:cNvSpPr/>
            <p:nvPr/>
          </p:nvSpPr>
          <p:spPr>
            <a:xfrm>
              <a:off x="4007766" y="351111"/>
              <a:ext cx="1921432" cy="2485408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C7744355-88BE-6A48-AD6A-DC147CEAA583}"/>
                </a:ext>
              </a:extLst>
            </p:cNvPr>
            <p:cNvSpPr/>
            <p:nvPr/>
          </p:nvSpPr>
          <p:spPr>
            <a:xfrm>
              <a:off x="2692392" y="351110"/>
              <a:ext cx="1315374" cy="150044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302D75FC-8B7C-7642-8939-B05410813033}"/>
                </a:ext>
              </a:extLst>
            </p:cNvPr>
            <p:cNvSpPr/>
            <p:nvPr/>
          </p:nvSpPr>
          <p:spPr>
            <a:xfrm>
              <a:off x="4007765" y="3595779"/>
              <a:ext cx="1080122" cy="838385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B432F27D-7B63-F14F-8404-1C0B4AE9D2A1}"/>
                </a:ext>
              </a:extLst>
            </p:cNvPr>
            <p:cNvSpPr/>
            <p:nvPr/>
          </p:nvSpPr>
          <p:spPr>
            <a:xfrm rot="16200000">
              <a:off x="2606976" y="1956200"/>
              <a:ext cx="1289416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A5ADF8F9-2298-724A-918C-72EB61A6AC74}"/>
                </a:ext>
              </a:extLst>
            </p:cNvPr>
            <p:cNvSpPr/>
            <p:nvPr/>
          </p:nvSpPr>
          <p:spPr>
            <a:xfrm rot="16200000">
              <a:off x="2195811" y="3644729"/>
              <a:ext cx="2080082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8th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EE6DAF09-B41F-6345-9BBC-A3D0E3BA829C}"/>
                </a:ext>
              </a:extLst>
            </p:cNvPr>
            <p:cNvSpPr/>
            <p:nvPr/>
          </p:nvSpPr>
          <p:spPr>
            <a:xfrm rot="16200000">
              <a:off x="2387685" y="5529537"/>
              <a:ext cx="1689534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9th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0492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tx1"/>
          </a:solidFill>
        </a:ln>
      </a:spPr>
      <a:bodyPr rtlCol="0" anchor="t" anchorCtr="0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438</Words>
  <Application>Microsoft Macintosh PowerPoint</Application>
  <PresentationFormat>ワイド画面</PresentationFormat>
  <Paragraphs>259</Paragraphs>
  <Slides>21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21</vt:i4>
      </vt:variant>
    </vt:vector>
  </HeadingPairs>
  <TitlesOfParts>
    <vt:vector size="25" baseType="lpstr">
      <vt:lpstr>游ゴシック</vt:lpstr>
      <vt:lpstr>游ゴシック Light</vt:lpstr>
      <vt:lpstr>Arial</vt:lpstr>
      <vt:lpstr>Office テーマ</vt:lpstr>
      <vt:lpstr>チームひろじれん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ブロックビンゴ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114</cp:revision>
  <dcterms:created xsi:type="dcterms:W3CDTF">2019-04-11T12:00:35Z</dcterms:created>
  <dcterms:modified xsi:type="dcterms:W3CDTF">2019-05-02T13:08:41Z</dcterms:modified>
</cp:coreProperties>
</file>

<file path=docProps/thumbnail.jpeg>
</file>